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00 and turn on Cities. Which are the largest cities of Western Europe? Compare Paris, London, Venice and Florence.
https://chronoatlas.nl/?year=1300&lat=47&lng=6&zoom=4.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d4ac5bae24a22e5be1860a96ab5e8f71.jpeg"/>
  <Relationship Id="rId3" Type="http://schemas.openxmlformats.org/officeDocument/2006/relationships/hyperlink" Target="https://chronoatlas.nl/classroom/lesson/medieval-towns-guild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edieval-towns-guild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d03d8ae3bc297f04d40bc61f66f52052.jpeg"/>
  <Relationship Id="rId3" Type="http://schemas.openxmlformats.org/officeDocument/2006/relationships/hyperlink" Target="https://chronoatlas.nl/?year=1300&amp;lat=47&amp;lng=6&amp;zoom=4.4" TargetMode="External"/>
  <Relationship Id="rId4" Type="http://schemas.openxmlformats.org/officeDocument/2006/relationships/hyperlink" Target="https://chronoatlas.nl/classroom/lesson/medieval-towns-guild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edieval-towns-guild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IGH MIDDLE AGES  ·  1100-13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owns, markets and guil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64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dieval-towns-guild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1100 towns grow fast across Europe. Students visit the cloth towns of Flanders and the great fairs of Champagne, join a guild as an apprentice, and ask why a medieval saying linked town life with freedo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owns grew in Europe between 1100 and 13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a craft guild worked, from apprentice to maste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cloth towns of Flanders and the fairs of Champagne and explain how they were link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edieval-towns-guild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ig c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00 and turn on Cities. Which are the largest cities of Western Europe? Compare Paris, London, Venice and Floren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edieval-towns-guild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dieval-towns-guild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2026-10-31T00:58:49Z</dcterms:created>
  <dcterms:modified xsi:type="dcterms:W3CDTF">2026-10-31T00:58:49Z</dcterms:modified>
  <dc:title>Towns, markets and guilds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