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868 and zoom in on Japan. Find Kyoto, where the emperor lived, and Edo, which became Tokyo. Why move the capital to the shogun's old city?
https://chronoatlas.nl/?year=1868&lat=35.5&lng=137&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160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d23c08665e36b8f532bb667c378e1f01.jpeg"/>
  <Relationship Id="rId3" Type="http://schemas.openxmlformats.org/officeDocument/2006/relationships/hyperlink" Target="https://chronoatlas.nl/classroom/lesson/meiji-restoration-japan"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meiji-restoration-japan"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cfd5640553d126360b115179b2f86dd2.jpeg"/>
  <Relationship Id="rId3" Type="http://schemas.openxmlformats.org/officeDocument/2006/relationships/hyperlink" Target="https://chronoatlas.nl/?year=1868&amp;lat=35.5&amp;lng=137&amp;zoom=6" TargetMode="External"/>
  <Relationship Id="rId4" Type="http://schemas.openxmlformats.org/officeDocument/2006/relationships/hyperlink" Target="https://chronoatlas.nl/classroom/lesson/meiji-restoration-japan"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meiji-restoration-japa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EIJI JAPAN  ·  1868-1912]]></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Meiji Restoratio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33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eiji-restoration-japa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868 a group of young samurai put the emperor back at the head of Japan and set out to build a "rich country, strong army". In one generation Japan gains railways, schools, a constitution and an empire. Students ask how, and at what cos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the Meiji Restoration of 1868 wa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ree reforms of the Meiji era, such as schools, conscription and the constitution of 1889.]]></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Japan became an empire with colonies of its own by 1910.]]></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68]]></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meiji-restoration-japan]]></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68]]></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Japan in 1868]]></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868 and zoom in on Japan. Find Kyoto, where the emperor lived, and Edo, which became Tokyo. Why move the capital to the shogun's old city?]]></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meiji-restoration-japan]]></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eiji-restoration-japan]]></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2026-10-31T05:42:07Z</dcterms:created>
  <dcterms:modified xsi:type="dcterms:W3CDTF">2026-10-31T05:42:07Z</dcterms:modified>
  <dc:title>The Meiji Restoration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