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AD 800 and find Madagascar. Its first settlers came across the Indian Ocean from Southeast Asia. Zoom out until you can also see Borneo. How far is it?
https://chronoatlas.nl/?year=800&lat=-10&lng=75&zoom=2.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86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0ce4cbd59239d214cb1d626f739fb6f1.jpeg"/>
  <Relationship Id="rId3" Type="http://schemas.openxmlformats.org/officeDocument/2006/relationships/hyperlink" Target="https://chronoatlas.nl/classroom/lesson/merina-kingdom-madagasc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erina-kingdom-madagasc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e246fa492358d71daf2700024d25b312.jpeg"/>
  <Relationship Id="rId3" Type="http://schemas.openxmlformats.org/officeDocument/2006/relationships/hyperlink" Target="https://chronoatlas.nl/?year=800&amp;lat=-10&amp;lng=75&amp;zoom=2.5" TargetMode="External"/>
  <Relationship Id="rId4" Type="http://schemas.openxmlformats.org/officeDocument/2006/relationships/hyperlink" Target="https://chronoatlas.nl/classroom/lesson/merina-kingdom-madagasc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erina-kingdom-madagasc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RINA KINGDOM  ·  1787-189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dagascar and the Merina kingdom]]></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86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erina-kingdom-madagasc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the central highlands of Madagascar, the Merina kings set out to rule the whole island. Students explore an island settled from both Asia and Africa, the reforms and conflicts of its rulers, and the French conquest of 1895.]]></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Madagascar, the central highlands and Antananarivo, and explain where the first settlers came fro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Radama I and Ranavalona I dealt with European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nd when France ended the independence of the Merina kingdom.]]></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erina-kingdom-madagasc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n island apar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AD 800 and find Madagascar. Its first settlers came across the Indian Ocean from Southeast Asia. Zoom out until you can also see Borneo. How far is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erina-kingdom-madagasc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erina-kingdom-madagasc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2026-10-30T23:19:42Z</dcterms:created>
  <dcterms:modified xsi:type="dcterms:W3CDTF">2026-10-30T23:19:42Z</dcterms:modified>
  <dc:title>Madagascar and the Merina kingdom</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