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200 BC. Find the label Meroe on the Nile, south of Egypt. Follow the river north: which kingdom is its neighbor?
https://chronoatlas.nl/?year=-200&lat=19&lng=32.5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74db6d571da762f513017d40ae90a301.jpeg"/>
  <Relationship Id="rId3" Type="http://schemas.openxmlformats.org/officeDocument/2006/relationships/hyperlink" Target="https://chronoatlas.nl/classroom/lesson/meroe-kingdom-of-kush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eroe-kingdom-of-kush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2896353b83dbf9111652719225afefb2.jpeg"/>
  <Relationship Id="rId3" Type="http://schemas.openxmlformats.org/officeDocument/2006/relationships/hyperlink" Target="https://chronoatlas.nl/?year=-200&amp;lat=19&amp;lng=32.5&amp;zoom=5" TargetMode="External"/>
  <Relationship Id="rId4" Type="http://schemas.openxmlformats.org/officeDocument/2006/relationships/hyperlink" Target="https://chronoatlas.nl/classroom/lesson/meroe-kingdom-of-kush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eroe-kingdom-of-kush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KINGDOM OF KUSH  ·  ABOUT 300 BC-AD 35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eroe: pyramids, iron and ruling quee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06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roe-kingdom-of-kush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outh of Egypt, the kingdom of Kush ruled the Nile from its royal city of Meroe. Students discover a kingdom of steep pyramids, iron works, its own script and powerful queens who even faced down Rom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Meroe and Napata on the Nile and describe the position of Kush between Egypt and inner Afric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ree features of Meroitic civilisation: pyramids, iron working and the Meroitic scrip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Kush dealt with Rome in the 20s BC and why the peace favored Kush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2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eroe-kingdom-of-kush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2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kingdom on the Ni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200 BC. Find the label Meroe on the Nile, south of Egypt. Follow the river north: which kingdom is its neighbo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eroe-kingdom-of-kush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eroe-kingdom-of-kush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2026-10-31T04:57:36Z</dcterms:created>
  <dcterms:modified xsi:type="dcterms:W3CDTF">2026-10-31T04:57:36Z</dcterms:modified>
  <dc:title>Meroe: pyramids, iron and ruling queens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