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00 and zoom out over North America. How far north does the Vice-Royalty of New Spain reach? Which states are its neighbours?
https://chronoatlas.nl/?year=1800&lat=30&lng=-100&zoom=3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34345fc0ae9ed9510d5817ae869c9791.jpeg"/>
  <Relationship Id="rId3" Type="http://schemas.openxmlformats.org/officeDocument/2006/relationships/hyperlink" Target="https://chronoatlas.nl/classroom/lesson/mexican-independence-hidalgo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exican-independence-hidalgo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bebc851f456713cc2d0bf06624ef6022.jpeg"/>
  <Relationship Id="rId3" Type="http://schemas.openxmlformats.org/officeDocument/2006/relationships/hyperlink" Target="https://chronoatlas.nl/?year=1800&amp;lat=30&amp;lng=-100&amp;zoom=3.5" TargetMode="External"/>
  <Relationship Id="rId4" Type="http://schemas.openxmlformats.org/officeDocument/2006/relationships/hyperlink" Target="https://chronoatlas.nl/classroom/lesson/mexican-independence-hidalgo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exican-independence-hidalgo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ATIN AMERICAN INDEPENDENCE  ·  1810-182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exico: from Hidalgo's cry to independ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03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exican-independence-hidalg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16 September 1810 a village priest rings his church bell and calls for revolt. Eleven years later Mexico is independent, won by poor farmers, priest-generals and a royalist officer who changed sides. Students trace the long road on the map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Napoleon's invasion of Spain in 1808 opened the way to independence movements in New Spai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roles of Miguel Hidalgo, José María Morelos, Vicente Guerrero and Agustín de Iturbid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the hopes of poor Indigenous and mestizo rebels with those of rich crioll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exican-independence-hidalgo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New Spai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00 and zoom out over North America. How far north does the Vice-Royalty of New Spain reach? Which states are its neighbour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exican-independence-hidalg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exican-independence-hidalg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2026-10-31T04:26:18Z</dcterms:created>
  <dcterms:modified xsi:type="dcterms:W3CDTF">2026-10-31T04:26:18Z</dcterms:modified>
  <dc:title>Mexico: from Hidalgo's cry to independence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