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10 and zoom in on Mexico. Follow its long border with the United States, then find Mexico City. Which parts of the country are closest to the US?
https://chronoatlas.nl/?year=1910&lat=23&lng=-102&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ea00a13fa61242aab4419b466ee11801.jpeg"/>
  <Relationship Id="rId3" Type="http://schemas.openxmlformats.org/officeDocument/2006/relationships/hyperlink" Target="https://chronoatlas.nl/classroom/lesson/mexican-revolution-191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exican-revolution-191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e56bd6e81975ee51d9cecf40e7c0f8a2.jpeg"/>
  <Relationship Id="rId3" Type="http://schemas.openxmlformats.org/officeDocument/2006/relationships/hyperlink" Target="https://chronoatlas.nl/?year=1910&amp;lat=23&amp;lng=-102&amp;zoom=4.5" TargetMode="External"/>
  <Relationship Id="rId4" Type="http://schemas.openxmlformats.org/officeDocument/2006/relationships/hyperlink" Target="https://chronoatlas.nl/classroom/lesson/mexican-revolution-191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exican-revolution-191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XICAN REVOLUTION  ·  1910-191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Mexican Revolution begi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5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exican-revolution-19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about 30 years of rule by Porfirio Díaz, Mexico explodes. Madero, Zapata, Villa and Huerta fight over power and land. Students follow the first years of the revolution and ask why its leaders turned on each oth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ny Mexicans were angry with the rule of Porfirio Díaz by 191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aims of Francisco Madero, Emiliano Zapata and Pancho Vill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leaders of the revolution soon fought each oth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1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exican-revolution-191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1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Mexico in 191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10 and zoom in on Mexico. Follow its long border with the United States, then find Mexico City. Which parts of the country are closest to the U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exican-revolution-191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exican-revolution-191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2026-10-31T04:27:02Z</dcterms:created>
  <dcterms:modified xsi:type="dcterms:W3CDTF">2026-10-31T04:27:02Z</dcterms:modified>
  <dc:title>The Mexican Revolution begins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