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50 and turn on Trade Routes. Follow the Atlantic Triangular Trade between Europe, West Africa and the Americas. What was carried on each side of the triangle?
https://chronoatlas.nl/?year=1750&lat=15&lng=-30&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c4571f2829c8c8db6693963cb3332351.jpeg"/>
  <Relationship Id="rId3" Type="http://schemas.openxmlformats.org/officeDocument/2006/relationships/hyperlink" Target="https://chronoatlas.nl/classroom/lesson/middle-passage-atlantic-slave-trad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iddle-passage-atlantic-slave-trad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d6ebb535a281182e637b74c2d5aa2052.jpeg"/>
  <Relationship Id="rId3" Type="http://schemas.openxmlformats.org/officeDocument/2006/relationships/hyperlink" Target="https://chronoatlas.nl/?year=1750&amp;lat=15&amp;lng=-30&amp;zoom=2.5" TargetMode="External"/>
  <Relationship Id="rId4" Type="http://schemas.openxmlformats.org/officeDocument/2006/relationships/hyperlink" Target="https://chronoatlas.nl/classroom/lesson/middle-passage-atlantic-slave-trad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iddle-passage-atlantic-slave-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TLANTIC WORLD  ·  1500S-1860S]]></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Middle Passage and the Atlantic slave tr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ddle-passage-atlantic-slave-tra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more than three centuries, about 12.5 million Africans were forced onto ships bound for the Americas. Students map where captives came from and where they were taken, hear the voices of those who survived, and ask how this history should be rememb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cale of the transatlantic slave trade and the regions it connec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lave-trading ports in Europe and the Americas and one place of resistan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enslaved people resisted and how the trade is remembered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iddle-passage-atlantic-slave-trad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continent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50 and turn on Trade Routes. Follow the Atlantic Triangular Trade between Europe, West Africa and the Americas. What was carried on each side of the triangl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iddle-passage-atlantic-slave-trad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ddle-passage-atlantic-slave-trad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2026-10-31T05:21:48Z</dcterms:created>
  <dcterms:modified xsi:type="dcterms:W3CDTF">2026-10-31T05:21:48Z</dcterms:modified>
  <dc:title>The Middle Passage and the Atlantic slave trade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