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351, when the Red Turban revolt broke out against the Yuan. Find the Huai River region between the Yellow River and the Yangtze. Why did revolts start among poor farmers hit by floods and famine?
https://chronoatlas.nl/?year=1351&lat=33&lng=116&zoom=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1550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f6b45193d8c9e5d51e7e9908fbeee0f1.jpeg"/>
  <Relationship Id="rId3" Type="http://schemas.openxmlformats.org/officeDocument/2006/relationships/hyperlink" Target="https://chronoatlas.nl/classroom/lesson/ming-founder-zhu-yuanzhang"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ming-founder-zhu-yuanzhang"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09d07a5d675f9ea51802f332df2c35522.jpeg"/>
  <Relationship Id="rId3" Type="http://schemas.openxmlformats.org/officeDocument/2006/relationships/hyperlink" Target="https://chronoatlas.nl/?year=1351&amp;lat=33&amp;lng=116&amp;zoom=5" TargetMode="External"/>
  <Relationship Id="rId4" Type="http://schemas.openxmlformats.org/officeDocument/2006/relationships/hyperlink" Target="https://chronoatlas.nl/classroom/lesson/ming-founder-zhu-yuanzhang"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ming-founder-zhu-yuanzhang"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MING DYNASTY  ·  1351-1398]]></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Zhu Yuanzhang: from beggar monk to Ming emperor]]></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277  ·  Ages 11-14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ming-founder-zhu-yuanzhang]]></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A peasant boy who lost his family to famine joined a rebellion against the Mongol Yuan and became the first Ming emperor in 1368. Students trace his rise on the map and weigh a ruler who rebuilt China's farms and purged his own officials.]]></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how Zhu Yuanzhang rose from poverty to found the Ming dynasty in 1368.]]></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the Yuan dynasty lost control of China.]]></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Weigh the achievements and the cruelty of the Hongwu emperor's reign.]]></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1-14]]></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351]]></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ming-founder-zhu-yuanzhang]]></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351]]></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The Yuan crumbles]]></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351, when the Red Turban revolt broke out against the Yuan. Find the Huai River region between the Yellow River and the Yangtze. Why did revolts start among poor farmers hit by floods and famine?]]></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ming-founder-zhu-yuanzhang]]></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ming-founder-zhu-yuanzhang]]></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27">
  <a:themeElements>
    <a:clrScheme name="Theme2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2026-10-30T22:27:12Z</dcterms:created>
  <dcterms:modified xsi:type="dcterms:W3CDTF">2026-10-30T22:27:12Z</dcterms:modified>
  <dc:title>Zhu Yuanzhang: from beggar monk to Ming emperor</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