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500 and follow the northern border of the Ming from the sea to the desert. Beyond it lay the grasslands of the Mongols. How does the land change on either side?
https://chronoatlas.nl/?year=1500&lat=40&lng=108&zoom=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2455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faed538c1bfe0e5324fdd2ea4bd06d61.jpeg"/>
  <Relationship Id="rId3" Type="http://schemas.openxmlformats.org/officeDocument/2006/relationships/hyperlink" Target="https://chronoatlas.nl/classroom/lesson/ming-great-wall"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ming-great-wall"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ab06717ab5b63cdb02b5a273eefaa442.jpeg"/>
  <Relationship Id="rId3" Type="http://schemas.openxmlformats.org/officeDocument/2006/relationships/hyperlink" Target="https://chronoatlas.nl/?year=1500&amp;lat=40&amp;lng=108&amp;zoom=4" TargetMode="External"/>
  <Relationship Id="rId4" Type="http://schemas.openxmlformats.org/officeDocument/2006/relationships/hyperlink" Target="https://chronoatlas.nl/classroom/lesson/ming-great-wall"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ming-great-wall"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MING DYNASTY  ·  1449-1644]]></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The Ming Great Wall]]></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313  ·  Ages 10-13  ·  45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ming-great-wall]]></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The Great Wall most people picture today was built by the Ming after a Mongol army captured their emperor in 1449. Students follow the wall from the desert to the sea and judge whether walls kept the Ming safe.]]></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the Ming rebuilt the Great Wall after 1449.]]></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the eastern and western ends of the Ming wall on the map.]]></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Judge how well the wall worked, using the events of 1449, 1550, 1571 and 1644.]]></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45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0-13]]></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50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ming-great-wall]]></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50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Along the frontier]]></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500 and follow the northern border of the Ming from the sea to the desert. Beyond it lay the grasslands of the Mongols. How does the land change on either side?]]></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ming-great-wall]]></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ming-great-wall]]></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59">
  <a:themeElements>
    <a:clrScheme name="Theme5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2026-10-31T00:58:04Z</dcterms:created>
  <dcterms:modified xsi:type="dcterms:W3CDTF">2026-10-31T00:58:04Z</dcterms:modified>
  <dc:title>The Ming Great Wall</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