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620 and zoom in north of the eastern end of the Great Wall. Nurhaci's Jurchens, later called Manchus, were building a state here. What lies between them and Beijing?
https://chronoatlas.nl/?year=1620&lat=41.5&lng=122&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09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6ca2840189d888d7587e1c77da38c4b1.jpeg"/>
  <Relationship Id="rId3" Type="http://schemas.openxmlformats.org/officeDocument/2006/relationships/hyperlink" Target="https://chronoatlas.nl/classroom/lesson/ming-to-qing-1644"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ming-to-qing-1644"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e8b0d0ff385f73913807085b00db21c2.jpeg"/>
  <Relationship Id="rId3" Type="http://schemas.openxmlformats.org/officeDocument/2006/relationships/hyperlink" Target="https://chronoatlas.nl/?year=1620&amp;lat=41.5&amp;lng=122&amp;zoom=5" TargetMode="External"/>
  <Relationship Id="rId4" Type="http://schemas.openxmlformats.org/officeDocument/2006/relationships/hyperlink" Target="https://chronoatlas.nl/classroom/lesson/ming-to-qing-1644"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ming-to-qing-1644"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QING DYNASTY  ·  1616-1683]]></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1644: from Ming to Qing]]></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50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ing-to-qing-164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1644 rebels took Beijing, the last Ming emperor died, and the Manchus rode through the Great Wall to found the Qing dynasty. Students trace the collapse on the map and weigh the choices of rebels, generals and conqueror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Ming dynasty collapsed in 1644.]]></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the Manchus took Beijing and founded Qing rule over China.]]></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Weigh different views of the change of dynasty, from Ming loyalists to Qing supporter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62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ming-to-qing-1644]]></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62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Manchus rise]]></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620 and zoom in north of the eastern end of the Great Wall. Nurhaci's Jurchens, later called Manchus, were building a state here. What lies between them and Beijing?]]></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ming-to-qing-1644]]></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ing-to-qing-1644]]></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2026-10-31T04:26:59Z</dcterms:created>
  <dcterms:modified xsi:type="dcterms:W3CDTF">2026-10-31T04:26:59Z</dcterms:modified>
  <dc:title>1644: from Ming to Qing</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