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700 BC and find Crete in the eastern Mediterranean. Compare the distances from Crete to Greece, Egypt and the Levant coast. Why was this a good home for a sea-trading people?
https://chronoatlas.nl/?year=-1700&lat=35.2&lng=25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68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d8c5b129946ae3944816beeb34b63a91.jpeg"/>
  <Relationship Id="rId3" Type="http://schemas.openxmlformats.org/officeDocument/2006/relationships/hyperlink" Target="https://chronoatlas.nl/classroom/lesson/minoan-cret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inoan-cret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7798ddd3dadd5574dec931a6dbb63f92.jpeg"/>
  <Relationship Id="rId3" Type="http://schemas.openxmlformats.org/officeDocument/2006/relationships/hyperlink" Target="https://chronoatlas.nl/?year=-1700&amp;lat=35.2&amp;lng=25&amp;zoom=5.5" TargetMode="External"/>
  <Relationship Id="rId4" Type="http://schemas.openxmlformats.org/officeDocument/2006/relationships/hyperlink" Target="https://chronoatlas.nl/classroom/lesson/minoan-cret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inoan-cret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RONZE AGE AEGEAN  ·  ABOUT 2000-145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Minoans of Cre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6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inoan-cret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Palaces with hundreds of rooms, bull-leapers on painted walls and a writing nobody can read: the Minoans of Crete ruled the sea lanes of the Aegean. Students explore Knossos, the volcano of Thera, and the mystery of the Minoans' declin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Crete, Knossos and Thera and explain Crete's place in Bronze Age sea trad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at Minoan palaces and art tell us about Minoan lif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eigh explanations for the decline of Minoan power around 1450 BC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1,7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inoan-cret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1,7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n island at the crossroad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700 BC and find Crete in the eastern Mediterranean. Compare the distances from Crete to Greece, Egypt and the Levant coast. Why was this a good home for a sea-trading peopl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inoan-cre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inoan-cre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2026-11-01T05:22:59Z</dcterms:created>
  <dcterms:modified xsi:type="dcterms:W3CDTF">2026-11-01T05:22:59Z</dcterms:modified>
  <dc:title>The Minoans of Crete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