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600 on Britain and Ireland. Find Ireland, the west coast of Scotland and Kent in the far southeast. Which would be easier to reach from Rome, and which from Ireland?
https://chronoatlas.nl/?year=600&lat=54&lng=-4&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77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69fbc1932fbae80a90ddbab36ff34461.jpeg"/>
  <Relationship Id="rId3" Type="http://schemas.openxmlformats.org/officeDocument/2006/relationships/hyperlink" Target="https://chronoatlas.nl/classroom/lesson/missions-to-the-anglo-saxons"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missions-to-the-anglo-saxons"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465a6d63af1b8470dd7043daec17f2c2.jpeg"/>
  <Relationship Id="rId3" Type="http://schemas.openxmlformats.org/officeDocument/2006/relationships/hyperlink" Target="https://chronoatlas.nl/?year=600&amp;lat=54&amp;lng=-4&amp;zoom=5.5" TargetMode="External"/>
  <Relationship Id="rId4" Type="http://schemas.openxmlformats.org/officeDocument/2006/relationships/hyperlink" Target="https://chronoatlas.nl/classroom/lesson/missions-to-the-anglo-saxons"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missions-to-the-anglo-saxon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NGLO-SAXON ENGLAND  ·  563-664]]></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Iona, Canterbury and Whitby: missions to the English]]></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161  ·  Ages 11-14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issions-to-the-anglo-saxon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wo groups of missionaries reach the pagan Anglo-Saxons: Irish monks from the north and Roman monks from the south. Students map both routes and replay the meeting at Whitby in 664, where a king had to choose between them.]]></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Iona, Lindisfarne, Canterbury and Whitby and explain the role of each.]]></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the Irish and the Roman missions: where they came from and how they work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at was decided at the Synod of Whitby in 664 and why it mattere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6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missions-to-the-anglo-saxons]]></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6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Britain and Ireland]]></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600 on Britain and Ireland. Find Ireland, the west coast of Scotland and Kent in the far southeast. Which would be easier to reach from Rome, and which from Ireland?]]></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missions-to-the-anglo-saxons]]></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missions-to-the-anglo-saxons]]></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2026-10-31T04:38:22Z</dcterms:created>
  <dcterms:modified xsi:type="dcterms:W3CDTF">2026-10-31T04:38:22Z</dcterms:modified>
  <dc:title>Iona, Canterbury and Whitby: missions to the English</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