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300 AD on the north coast of Peru. Find the area labelled Moche. Zoom in: where are the green river valleys? Why did the Moche build their centres there?
https://chronoatlas.nl/?year=300&lat=-8&lng=-79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73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9b3a6fab766b46cfbd99690f4f92b651.jpeg"/>
  <Relationship Id="rId3" Type="http://schemas.openxmlformats.org/officeDocument/2006/relationships/hyperlink" Target="https://chronoatlas.nl/classroom/lesson/moche-and-nazc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oche-and-nazc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ca122aa42635386d7d207fbd6f66e1a2.jpeg"/>
  <Relationship Id="rId3" Type="http://schemas.openxmlformats.org/officeDocument/2006/relationships/hyperlink" Target="https://chronoatlas.nl/?year=300&amp;lat=-8&amp;lng=-79&amp;zoom=6" TargetMode="External"/>
  <Relationship Id="rId4" Type="http://schemas.openxmlformats.org/officeDocument/2006/relationships/hyperlink" Target="https://chronoatlas.nl/classroom/lesson/moche-and-nazc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oche-and-nazc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NDEAN CIVILIZATIONS  ·  C. 100-8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oche and Nazca: art in the deser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41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oche-and-nazc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the dry coast of Peru, two peoples turned river valleys into farmland. The Moche made lifelike pottery and huge adobe pyramids; the Nazca drew giant figures on the desert floor. Students explore what their art reveals without any writing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Moche and Nazca regions on the coastal desert of Peru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Moche pottery and the Nazca Lines help us understand societies without writing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explanations for why the Nazca made their giant lin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3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oche-and-nazc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3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Rivers in the deser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300 AD on the north coast of Peru. Find the area labelled Moche. Zoom in: where are the green river valleys? Why did the Moche build their centres the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oche-and-naz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oche-and-naz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2026-10-31T07:18:28Z</dcterms:created>
  <dcterms:modified xsi:type="dcterms:W3CDTF">2026-10-31T07:18:28Z</dcterms:modified>
  <dc:title>Moche and Nazca: art in the desert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