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and zoom out over central Mexico. This is roughly the empire Moctezuma II inherited in 1502. Which coasts does it reach, and where are its enemies?
https://chronoatlas.nl/?year=1500&lat=19&lng=-98.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de79899f0d2a20f2704f83406e6bc3f1.jpeg"/>
  <Relationship Id="rId3" Type="http://schemas.openxmlformats.org/officeDocument/2006/relationships/hyperlink" Target="https://chronoatlas.nl/classroom/lesson/moctezuma-ii-meets-strang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octezuma-ii-meets-strang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653341b702bd76ad22b914b8e22a2162.jpeg"/>
  <Relationship Id="rId3" Type="http://schemas.openxmlformats.org/officeDocument/2006/relationships/hyperlink" Target="https://chronoatlas.nl/?year=1500&amp;lat=19&amp;lng=-98.5&amp;zoom=5" TargetMode="External"/>
  <Relationship Id="rId4" Type="http://schemas.openxmlformats.org/officeDocument/2006/relationships/hyperlink" Target="https://chronoatlas.nl/classroom/lesson/moctezuma-ii-meets-strang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octezuma-ii-meets-strang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ZTEC (MEXICA)  ·  1502-152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octezuma II: an emperor meets strange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3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ctezuma-ii-meets-strang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519 Moctezuma II ruled the most powerful state in Mesoamerica when a few hundred Spaniards landed on his coast. Students play his choices in Rule History, compare Spanish and Mexica accounts, and test a famous story many historians now doub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Moctezuma II's empire in 1519 and the choices he fac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Spanish and Indigenous accounts of the meeting between Moctezuma and Corté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ny historians doubt that Moctezuma took Cortés for the god Quetzalcoatl.]]></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octezuma-ii-meets-strang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empire he inherite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and zoom out over central Mexico. This is roughly the empire Moctezuma II inherited in 1502. Which coasts does it reach, and where are its enemi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octezuma-ii-meets-strang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ctezuma-ii-meets-strang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2026-10-31T04:29:03Z</dcterms:created>
  <dcterms:modified xsi:type="dcterms:W3CDTF">2026-10-31T04:29:03Z</dcterms:modified>
  <dc:title>Moctezuma II: an emperor meets strangers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