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26 and turn on Historical Events. Find the Battle of Mohacs beside the Danube. Why would an army march along a great river?
https://chronoatlas.nl/?year=1526&lat=46&lng=18.7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d30641ce1f61357843131fa5e42593f1.jpeg"/>
  <Relationship Id="rId3" Type="http://schemas.openxmlformats.org/officeDocument/2006/relationships/hyperlink" Target="https://chronoatlas.nl/classroom/lesson/mohacs-and-the-siege-of-vienna-1529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ohacs-and-the-siege-of-vienna-1529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70481d1df823b9bee41016ee994331d2.jpeg"/>
  <Relationship Id="rId3" Type="http://schemas.openxmlformats.org/officeDocument/2006/relationships/hyperlink" Target="https://chronoatlas.nl/?year=1526&amp;lat=46&amp;lng=18.7&amp;zoom=6" TargetMode="External"/>
  <Relationship Id="rId4" Type="http://schemas.openxmlformats.org/officeDocument/2006/relationships/hyperlink" Target="https://chronoatlas.nl/classroom/lesson/mohacs-and-the-siege-of-vienna-1529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ohacs-and-the-siege-of-vienna-1529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TTOMAN EMPIRE  ·  1526-152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ohács and the first siege of Vien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20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ohacs-and-the-siege-of-vienna-15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526 the Ottomans destroyed the Hungarian army at Mohács; in 1529 they stood before Vienna. Students follow the long march up the Danube and ask why the siege fail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the Ottoman route from Istanbul up the Danube to Vienna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Battle of Mohács and its result for Hungar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at least three reasons why the siege of Vienna in 1529 fail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26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ohacs-and-the-siege-of-vienna-1529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26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ohács, 1526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26 and turn on Historical Events. Find the Battle of Mohacs beside the Danube. Why would an army march along a great rive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ohacs-and-the-siege-of-vienna-152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ohacs-and-the-siege-of-vienna-152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2026-10-31T05:00:21Z</dcterms:created>
  <dcterms:modified xsi:type="dcterms:W3CDTF">2026-10-31T05:00:21Z</dcterms:modified>
  <dc:title>Mohács and the first siege of Vienna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