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279. Find the Ilkhanate, the Mongol state founded by Hulagu, and the Mamluk Sultanate to its west. Where does the border between them run?
https://chronoatlas.nl/?year=1279&lat=33&lng=42&zoom=4.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9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470697cdd08bbf236395e0f5984430c1.jpeg"/>
  <Relationship Id="rId3" Type="http://schemas.openxmlformats.org/officeDocument/2006/relationships/hyperlink" Target="https://chronoatlas.nl/classroom/lesson/mongol-fall-of-abbasid-baghdad-1258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ongol-fall-of-abbasid-baghdad-1258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e36006803d84de4e1ec39571423e2e12.jpeg"/>
  <Relationship Id="rId3" Type="http://schemas.openxmlformats.org/officeDocument/2006/relationships/hyperlink" Target="https://chronoatlas.nl/?year=1279&amp;lat=33&amp;lng=42&amp;zoom=4.4" TargetMode="External"/>
  <Relationship Id="rId4" Type="http://schemas.openxmlformats.org/officeDocument/2006/relationships/hyperlink" Target="https://chronoatlas.nl/classroom/lesson/mongol-fall-of-abbasid-baghdad-1258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ongol-fall-of-abbasid-baghdad-1258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MONGOL EMPIRE  ·  1253-126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58: the fall of Abbasid Bagh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50  ·  Ages 13-16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ongol-fall-of-abbasid-baghdad-12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258 a Mongol army took Baghdad and ended five centuries of Abbasid rule there. Students explore what was lost, what survived, and how historians remember a disaster whose death toll is still uncertai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campaign of Hulagu and the fall of Baghdad in 1258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numbers in old sources about 1258 are uncertai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at came after: the Ilkhanate, the Maragheh observatory and the caliphs in Cair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279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ongol-fall-of-abbasid-baghdad-1258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279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new khan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279. Find the Ilkhanate, the Mongol state founded by Hulagu, and the Mamluk Sultanate to its west. Where does the border between them ru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ongol-fall-of-abbasid-baghdad-125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ongol-fall-of-abbasid-baghdad-125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2026-10-31T04:57:31Z</dcterms:created>
  <dcterms:modified xsi:type="dcterms:W3CDTF">2026-10-31T04:57:31Z</dcterms:modified>
  <dc:title>1258: the fall of Abbasid Baghdad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