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and play The Mongol Storm. Pause at "Europe trembles" in 1241. How far west is this from the Mongol homeland where the story began?
https://chronoatlas.nl/?year=1241&lat=47.5&lng=20&zoom=4.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5a2d7bbf74c2dc379b8847f74e37951.jpeg"/>
  <Relationship Id="rId3" Type="http://schemas.openxmlformats.org/officeDocument/2006/relationships/hyperlink" Target="https://chronoatlas.nl/classroom/lesson/mongol-invasion-of-euro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ongol-invasion-of-euro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46bab296d3e58b9df88ee7970e8685b2.jpeg"/>
  <Relationship Id="rId3" Type="http://schemas.openxmlformats.org/officeDocument/2006/relationships/hyperlink" Target="https://chronoatlas.nl/?year=1241&amp;lat=47.5&amp;lng=20&amp;zoom=4.2" TargetMode="External"/>
  <Relationship Id="rId4" Type="http://schemas.openxmlformats.org/officeDocument/2006/relationships/hyperlink" Target="https://chronoatlas.nl/classroom/lesson/mongol-invasion-of-euro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ongol-invasion-of-euro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ONGOL EMPIRE  ·  1237-124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ongols in Eastern Euro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invasion-of-euro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1237 and 1242 Mongol armies under Batu Khan sweep through the Rus principalities and into Poland and Hungary, then suddenly turn back. Students follow the campaign on the map, weigh why the Mongols withdrew, and see how the Golden Horde ruled the Rus for two centur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Mongol campaign of 1237-1242 from the Volga to Poland, Hungary and the Adriati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ongols won battles such as Legnica and Mohi in 124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the reasons historians give for the Mongol withdrawal in 1242 and its long-term effects on the Ru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4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ongol-invasion-of-euro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4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Mongol Stor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and play The Mongol Storm. Pause at "Europe trembles" in 1241. How far west is this from the Mongol homeland where the story beg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ongol-invasion-of-euro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invasion-of-euro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2026-10-31T04:57:34Z</dcterms:created>
  <dcterms:modified xsi:type="dcterms:W3CDTF">2026-10-31T04:57:34Z</dcterms:modified>
  <dc:title>The Mongols in Eastern Europe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