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274 and find the strait between Korea and Japan, with the islands of Tsushima and Iki. Why did the invasion fleets set out from Korea?
https://chronoatlas.nl/?year=1274&lat=34.3&lng=129.3&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92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5641fa84bb768fb6fa531b55ddc064a1.jpeg"/>
  <Relationship Id="rId3" Type="http://schemas.openxmlformats.org/officeDocument/2006/relationships/hyperlink" Target="https://chronoatlas.nl/classroom/lesson/mongol-invasions-of-japa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mongol-invasions-of-japa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7dca1db8b8e66d867a2fff1377a65ff2.jpeg"/>
  <Relationship Id="rId3" Type="http://schemas.openxmlformats.org/officeDocument/2006/relationships/hyperlink" Target="https://chronoatlas.nl/?year=1274&amp;lat=34.3&amp;lng=129.3&amp;zoom=6" TargetMode="External"/>
  <Relationship Id="rId4" Type="http://schemas.openxmlformats.org/officeDocument/2006/relationships/hyperlink" Target="https://chronoatlas.nl/classroom/lesson/mongol-invasions-of-japa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mongol-invasions-of-japa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KAMAKURA JAPAN  ·  1274-128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Kamikaze: the Mongol invasions of Japa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49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ongol-invasions-of-jap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wice Kublai Khan sent fleets across the sea to conquer Japan, and twice they failed. Students look at the strait, the defences of Hakata Bay and the storms the Japanese called kamikaze, the divine win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Mongol invasions of Japan in 1274 and 1281.]]></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geography, defences and storms helped Japan resis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invasions weakened the Kamakura shogunat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274]]></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mongol-invasions-of-japa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274]]></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cross the strai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274 and find the strait between Korea and Japan, with the islands of Tsushima and Iki. Why did the invasion fleets set out from Korea?]]></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mongol-invasions-of-japa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ongol-invasions-of-japa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2026-10-31T04:57:30Z</dcterms:created>
  <dcterms:modified xsi:type="dcterms:W3CDTF">2026-10-31T04:57:30Z</dcterms:modified>
  <dc:title>Kamikaze: the Mongol invasions of Japan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