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9 and zoom out. Find the Great Khanate in China and the Chagatai Khanate, the Ilkhanate and the Golden Horde to the west. Which seas mark the edges of the Mongol world?
https://chronoatlas.nl/?year=1279&lat=45&lng=8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5110846daed1d219f3030eff58e48531.jpeg"/>
  <Relationship Id="rId3" Type="http://schemas.openxmlformats.org/officeDocument/2006/relationships/hyperlink" Target="https://chronoatlas.nl/classroom/lesson/mongol-world-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ongol-world-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d5fa3e4a379d94af4622b4bdc9ff03a2.jpeg"/>
  <Relationship Id="rId3" Type="http://schemas.openxmlformats.org/officeDocument/2006/relationships/hyperlink" Target="https://chronoatlas.nl/?year=1279&amp;lat=45&amp;lng=80&amp;zoom=2.5" TargetMode="External"/>
  <Relationship Id="rId4" Type="http://schemas.openxmlformats.org/officeDocument/2006/relationships/hyperlink" Target="https://chronoatlas.nl/classroom/lesson/mongol-world-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ongol-world-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ONGOL EMPIRE  ·  1227-129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ongol Empire: the largest land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world-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ithin 70 years of Genghis Khan's rise, his heirs ruled from Korea to eastern Europe. Students explore the largest land empire in history, how relay stations and passports held it together, and why it split into four khanat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ongol Empire at its height and the four khanates that follow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ongols held their empire together with relay stations, passports and tr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empire split after 126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ongol-world-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our khanat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9 and zoom out. Find the Great Khanate in China and the Chagatai Khanate, the Ilkhanate and the Golden Horde to the west. Which seas mark the edges of the Mongol worl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ongol-world-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ongol-world-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2026-10-31T00:58:46Z</dcterms:created>
  <dcterms:modified xsi:type="dcterms:W3CDTF">2026-10-31T00:58:46Z</dcterms:modified>
  <dc:title>The Mongol Empire: the largest land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