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80 and find Basutoland in the high mountains. Which states surround it?
https://chronoatlas.nl/?year=1880&lat=-29.5&lng=28.2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5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10f84f914604f615f699b3c68018cc61.jpeg"/>
  <Relationship Id="rId3" Type="http://schemas.openxmlformats.org/officeDocument/2006/relationships/hyperlink" Target="https://chronoatlas.nl/classroom/lesson/moshoeshoe-basotho-kingdom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oshoeshoe-basotho-kingdom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a78f99788f1e7125fb2b617caa339482.jpeg"/>
  <Relationship Id="rId3" Type="http://schemas.openxmlformats.org/officeDocument/2006/relationships/hyperlink" Target="https://chronoatlas.nl/?year=1880&amp;lat=-29.5&amp;lng=28.2&amp;zoom=6" TargetMode="External"/>
  <Relationship Id="rId4" Type="http://schemas.openxmlformats.org/officeDocument/2006/relationships/hyperlink" Target="https://chronoatlas.nl/classroom/lesson/moshoeshoe-basotho-kingdom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oshoeshoe-basotho-kingdom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ASOTHO KINGDOM  ·  1824-187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oshoeshoe and the mountain kingdo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41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shoeshoe-basotho-kingd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a time of war, Moshoeshoe gathered refugees on a flat-topped mountain and built the Basotho nation. Students follow a leader who used diplomacy as much as force, and see how his kingdom became today's Lesoth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aba Bosiu, the Caledon river and today's Lesotho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Moshoeshoe built a nation by welcoming refugees, lending cattle and making allianc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Moshoeshoe asked for British protection in 1868 and what it meant for the Basoth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8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oshoeshoe-basotho-kingd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8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mountain refu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80 and find Basutoland in the high mountains. Which states surround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oshoeshoe-basotho-kingdo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shoeshoe-basotho-kingdo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2026-10-31T09:32:06Z</dcterms:created>
  <dcterms:modified xsi:type="dcterms:W3CDTF">2026-10-31T09:32:06Z</dcterms:modified>
  <dc:title>Moshoeshoe and the mountain kingdom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