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00 BC near the lower Mississippi River. Find the area labelled Poverty Point culture. Its builders fished, hunted and gathered. Why might they choose a place near big rivers?
https://chronoatlas.nl/?year=-1500&lat=32.6&lng=-91.4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3fa5856eb9c16afa5bc933eec7c7f9c1.jpeg"/>
  <Relationship Id="rId3" Type="http://schemas.openxmlformats.org/officeDocument/2006/relationships/hyperlink" Target="https://chronoatlas.nl/classroom/lesson/mound-builders-north-americ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ound-builders-north-americ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99a4befa08eeed8539158f12094ddae2.jpeg"/>
  <Relationship Id="rId3" Type="http://schemas.openxmlformats.org/officeDocument/2006/relationships/hyperlink" Target="https://chronoatlas.nl/?year=-1500&amp;lat=32.6&amp;lng=-91.4&amp;zoom=6" TargetMode="External"/>
  <Relationship Id="rId4" Type="http://schemas.openxmlformats.org/officeDocument/2006/relationships/hyperlink" Target="https://chronoatlas.nl/classroom/lesson/mound-builders-north-americ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ound-builders-north-americ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ASTERN WOODLANDS  ·  1700 BC-500 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Earthworks: the mound builders of North Amer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7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ound-builders-north-americ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housands of years ago, Native peoples in North America raised giant earth rings, burial mounds and geometric earthworks. Students explore Poverty Point, the Adena and the Hopewell, and a myth that tried to take this history away from them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at the earthworks of Poverty Point, the Adena and the Hopewell looked like and roughly when they were buil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on the map how far Hopewell trade goods travell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19th-century "lost race" myth about the mounds was wrong and harmfu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1,5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ound-builders-north-americ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1,5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Rings by the riv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00 BC near the lower Mississippi River. Find the area labelled Poverty Point culture. Its builders fished, hunted and gathered. Why might they choose a place near big river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ound-builders-north-amer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ound-builders-north-amer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2026-10-31T04:35:10Z</dcterms:created>
  <dcterms:modified xsi:type="dcterms:W3CDTF">2026-10-31T04:35:10Z</dcterms:modified>
  <dc:title>Earthworks: the mound builders of North America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