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30. Find Italy and its colonies across the sea in Libya and in East Africa. Where else might Mussolini want to expand?
https://chronoatlas.nl/?year=1930&lat=30&lng=20&zoom=3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0b04872df34fe69fcb60296546070141.jpeg"/>
  <Relationship Id="rId3" Type="http://schemas.openxmlformats.org/officeDocument/2006/relationships/hyperlink" Target="https://chronoatlas.nl/classroom/lesson/mussolini-fascist-ital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ussolini-fascist-ital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26b2879431aa5bf71f1d79708a68a572.jpeg"/>
  <Relationship Id="rId3" Type="http://schemas.openxmlformats.org/officeDocument/2006/relationships/hyperlink" Target="https://chronoatlas.nl/?year=1930&amp;lat=30&amp;lng=20&amp;zoom=3.5" TargetMode="External"/>
  <Relationship Id="rId4" Type="http://schemas.openxmlformats.org/officeDocument/2006/relationships/hyperlink" Target="https://chronoatlas.nl/classroom/lesson/mussolini-fascist-ital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ussolini-fascist-ital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NTERWAR YEARS  ·  1922-193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ussolini and Fascist Ital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72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ussolini-fascist-ital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22 Benito Mussolini became prime minister of Italy and soon ruled as a dictator. He promised order and the glory of ancient Rome, and in 1935 he invaded Ethiopia. Students explore how fascism took power and why the League of Nations failed to stop i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Mussolini came to power in 1922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life in a fascist state meant, with at least three exampl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invasion of Ethiopia in 1935 showed the weakness of the League of Nation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3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ussolini-fascist-ital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3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taly in 193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30. Find Italy and its colonies across the sea in Libya and in East Africa. Where else might Mussolini want to expan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ussolini-fascist-ital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ussolini-fascist-ital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2026-10-31T02:06:35Z</dcterms:created>
  <dcterms:modified xsi:type="dcterms:W3CDTF">2026-10-31T02:06:35Z</dcterms:modified>
  <dc:title>Mussolini and Fascist Italy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