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05 BC and find the Nabataean Kingdom east of the Dead Sea. In 312 BC a Greek army sent by Antigonus had tried to raid the Nabataeans' rock stronghold and failed; the Greeks reported nomads with no houses who hid their goods in the rock. Find Petra south of the Dead Sea.
https://chronoatlas.nl/?year=-305&lat=30.5&lng=35.8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6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c800e97da20cd44cece9ef6c49b1fea1.jpeg"/>
  <Relationship Id="rId3" Type="http://schemas.openxmlformats.org/officeDocument/2006/relationships/hyperlink" Target="https://chronoatlas.nl/classroom/lesson/nabataeans-petr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abataeans-petr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a7db235c687bfac3a535d04794eb0bb2.jpeg"/>
  <Relationship Id="rId3" Type="http://schemas.openxmlformats.org/officeDocument/2006/relationships/hyperlink" Target="https://chronoatlas.nl/?year=-305&amp;lat=30.5&amp;lng=35.8&amp;zoom=6" TargetMode="External"/>
  <Relationship Id="rId4" Type="http://schemas.openxmlformats.org/officeDocument/2006/relationships/hyperlink" Target="https://chronoatlas.nl/classroom/lesson/nabataeans-petr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abataeans-petr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ABATAEAN KINGDOM  ·  312-3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Nabataeans: Petra and the incense ro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88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bataeans-petr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ep in the desert of Jordan, Arab traders carved a city of tombs into pink cliffs and grew rich carrying frankincense from Arabia to the Mediterranean. Students follow the incense road to Petra, work out how a desert city found water, and watch a nomad people turn into a kingdo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Petra, Gaza and southern Arabia and trace the incense route between the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frankincense and myrrh were used for and why they were so valuabl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Nabataeans collected and stored water in the deser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05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abataeans-petr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05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omads with a secr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05 BC and find the Nabataean Kingdom east of the Dead Sea. In 312 BC a Greek army sent by Antigonus had tried to raid the Nabataeans' rock stronghold and failed; the Greeks reported nomads with no houses who hid their goods in the rock. Find Petra south of the Dead Se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abataeans-pet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bataeans-pe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2026-10-31T00:59:02Z</dcterms:created>
  <dcterms:modified xsi:type="dcterms:W3CDTF">2026-10-31T00:59:02Z</dcterms:modified>
  <dc:title>The Nabataeans: Petra and the incense road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