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805 and turn on Historical Events. Find Trafalgar and Austerlitz. Which was fought at sea and which on land, and what did each one decide?
https://chronoatlas.nl/?year=1805&lat=44&lng=5&zoom=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70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bb2175d044ad9e0b8aad4caabc69efc51.jpeg"/>
  <Relationship Id="rId3" Type="http://schemas.openxmlformats.org/officeDocument/2006/relationships/hyperlink" Target="https://chronoatlas.nl/classroom/lesson/napoleon-empire-in-europe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napoleon-empire-in-europe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bd115a6af9385d201bf22d35317958d92.jpeg"/>
  <Relationship Id="rId3" Type="http://schemas.openxmlformats.org/officeDocument/2006/relationships/hyperlink" Target="https://chronoatlas.nl/?year=1805&amp;lat=44&amp;lng=5&amp;zoom=4" TargetMode="External"/>
  <Relationship Id="rId4" Type="http://schemas.openxmlformats.org/officeDocument/2006/relationships/hyperlink" Target="https://chronoatlas.nl/classroom/lesson/napoleon-empire-in-europe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napoleon-empire-in-europe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NAPOLEONIC WARS  ·  1805-181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Napoleon's Europe: Austerlitz to Tilsi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06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napoleon-empire-in-europ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Beaten at sea at Trafalgar, unbeatable on land at Austerlitz and Jena: by 1807 Napoleon dominates the continent and an empire of 800 years disappears. Students map Napoleon's Europe and ask how it was held togethe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rafalgar, Austerlitz, Jena and Tilsit and explain what each decided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he Holy Roman Empire ended in 1806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Continental System and why it was hard to enforc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805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napoleon-empire-in-europ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805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wo battles of 1805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805 and turn on Historical Events. Find Trafalgar and Austerlitz. Which was fought at sea and which on land, and what did each one decid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napoleon-empire-in-europ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napoleon-empire-in-europ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2026-10-31T07:13:28Z</dcterms:created>
  <dcterms:modified xsi:type="dcterms:W3CDTF">2026-10-31T07:13:28Z</dcterms:modified>
  <dc:title>Napoleon's Europe: Austerlitz to Tilsit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