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83 and find Corsica. Genoa had handed the island to France in 1768, a year before Napoleon was born there. Which coasts are closer to Corsica: France or Italy?
https://chronoatlas.nl/?year=1783&lat=42.2&lng=9&zoom=6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39f8a8cecb96e5a27723c80a38049351.jpeg"/>
  <Relationship Id="rId3" Type="http://schemas.openxmlformats.org/officeDocument/2006/relationships/hyperlink" Target="https://chronoatlas.nl/classroom/lesson/napoleon-rise-to-power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apoleon-rise-to-power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9505f8dc56c5cbc43f8f9146e5d853e2.jpeg"/>
  <Relationship Id="rId3" Type="http://schemas.openxmlformats.org/officeDocument/2006/relationships/hyperlink" Target="https://chronoatlas.nl/?year=1783&amp;lat=42.2&amp;lng=9&amp;zoom=6.5" TargetMode="External"/>
  <Relationship Id="rId4" Type="http://schemas.openxmlformats.org/officeDocument/2006/relationships/hyperlink" Target="https://chronoatlas.nl/classroom/lesson/napoleon-rise-to-power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apoleon-rise-to-power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APOLEONIC FRANCE  ·  1793-180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apoleon: from Corsica to emper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93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apoleon-rise-to-power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n artillery officer from Corsica becomes a general at 24, conquers Italy, invades Egypt and crowns himself emperor. Students follow Napoleon's rise on the map and ask how a revolution produced an empero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the main steps of Napoleon's rise from Toulon (1793) to emperor (1804)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coup of 1799 gave Napoleon power while France was still called a republic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two lasting results of Napoleon's rule, such as the Civil Cod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83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apoleon-rise-to-powe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83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n island childhoo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83 and find Corsica. Genoa had handed the island to France in 1768, a year before Napoleon was born there. Which coasts are closer to Corsica: France or Italy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apoleon-rise-to-pow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apoleon-rise-to-pow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2026-10-31T05:42:04Z</dcterms:created>
  <dcterms:modified xsi:type="dcterms:W3CDTF">2026-10-31T05:42:04Z</dcterms:modified>
  <dc:title>Napoleon: from Corsica to emperor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