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12 and zoom out over Europe. Find Paris and Moscow. The straight distance is about 2,500 km. How would you feed an army over that distance?
https://chronoatlas.nl/?year=1812&lat=52&lng=20&zoom=3.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714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24e345091ae5a727240a7fd772a04cf1.jpeg"/>
  <Relationship Id="rId3" Type="http://schemas.openxmlformats.org/officeDocument/2006/relationships/hyperlink" Target="https://chronoatlas.nl/classroom/lesson/napoleon-russia-1812"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napoleon-russia-1812"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b0656d0189338c90badc77d446aabc32.jpeg"/>
  <Relationship Id="rId3" Type="http://schemas.openxmlformats.org/officeDocument/2006/relationships/hyperlink" Target="https://chronoatlas.nl/?year=1812&amp;lat=52&amp;lng=20&amp;zoom=3.6" TargetMode="External"/>
  <Relationship Id="rId4" Type="http://schemas.openxmlformats.org/officeDocument/2006/relationships/hyperlink" Target="https://chronoatlas.nl/classroom/lesson/napoleon-russia-1812"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napoleon-russia-181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APOLEONIC WARS  ·  181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812: the march on Moscow]]></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09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apoleon-russia-18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June 1812 the largest army Europe had ever seen crosses into Russia. Six months later only a small part of it comes back. Students follow the road to Moscow and back, and weigh why the campaign fail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oute of the Grande Armée from the Neman to Moscow and back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Russian strategy, supply problems and winter destroyed the arm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Judge which of Napoleon's decisions in 1812 mattered mos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1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napoleon-russia-1812]]></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1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Europe in 1812]]></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12 and zoom out over Europe. Find Paris and Moscow. The straight distance is about 2,500 km. How would you feed an army over that distanc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napoleon-russia-1812]]></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apoleon-russia-1812]]></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2026-10-31T07:14:34Z</dcterms:created>
  <dcterms:modified xsi:type="dcterms:W3CDTF">2026-10-31T07:14:34Z</dcterms:modified>
  <dc:title>1812: the march on Moscow</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