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710 and turn on Spreads > Buddhism. Find where the spread reaches the Japanese court at Asuka, just south of Nara. Which countries did Buddhism pass through to get there?
https://chronoatlas.nl/?year=710&lat=35&lng=128&zoom=4]]>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1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0e5923c77c6ab1c6e39201a7266f73e1.jpeg"/>
  <Relationship Id="rId3" Type="http://schemas.openxmlformats.org/officeDocument/2006/relationships/hyperlink" Target="https://chronoatlas.nl/classroom/lesson/nara-japan-first-capital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nara-japan-first-capital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569f9bb8ed156f5a031ffc7188a631722.jpeg"/>
  <Relationship Id="rId3" Type="http://schemas.openxmlformats.org/officeDocument/2006/relationships/hyperlink" Target="https://chronoatlas.nl/?year=710&amp;lat=35&amp;lng=128&amp;zoom=4" TargetMode="External"/>
  <Relationship Id="rId4" Type="http://schemas.openxmlformats.org/officeDocument/2006/relationships/hyperlink" Target="https://chronoatlas.nl/classroom/lesson/nara-japan-first-capital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nara-japan-first-capital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NARA JAPAN  ·  710-794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Nara: Japan's first great cap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72  ·  Ages 10-13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ara-japan-first-capital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710 Japan built its first great capital, Heijo-kyo, on the model of Tang Chang'an. Students explore how Japan borrowed Chinese writing, laws and Buddhism, and why an emperor raised a bronze Buddha about 15 m tal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eijo-kyo (Nara) and how it was modelled on Chang'an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Buddhism and Chinese culture shaped Nara Japan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capital moved to Heian-kyo in 794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-13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71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nara-japan-first-capital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71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Buddhism reaches Jap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710 and turn on Spreads > Buddhism. Find where the spread reaches the Japanese court at Asuka, just south of Nara. Which countries did Buddhism pass through to get there?]]>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nara-japan-first-capit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ara-japan-first-capit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2026-10-31T04:28:34Z</dcterms:created>
  <dcterms:modified xsi:type="dcterms:W3CDTF">2026-10-31T04:28:34Z</dcterms:modified>
  <dc:title>Nara: Japan's first great capital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