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20,000 BC and turn on Ice Age Seas. Neanderthals lived through several ice ages like this one. Which seas have shrunk, and where has new land appeared off the coasts of Europe?
https://chronoatlas.nl/?year=-20000&lat=48&lng=10&zoom=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454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4d37c43ede0f0e0faa2c30e9d5318891.jpeg"/>
  <Relationship Id="rId3" Type="http://schemas.openxmlformats.org/officeDocument/2006/relationships/hyperlink" Target="https://chronoatlas.nl/classroom/lesson/neanderthals"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neanderthals"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f3d74d8c53e9194af68d689c5ba583e2.jpeg"/>
  <Relationship Id="rId3" Type="http://schemas.openxmlformats.org/officeDocument/2006/relationships/hyperlink" Target="https://chronoatlas.nl/?year=-20000&amp;lat=48&amp;lng=10&amp;zoom=4" TargetMode="External"/>
  <Relationship Id="rId4" Type="http://schemas.openxmlformats.org/officeDocument/2006/relationships/hyperlink" Target="https://chronoatlas.nl/classroom/lesson/neanderthals"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neanderthal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OLD STONE AGE  ·  400,000-40,000 YEARS AGO]]></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Neanderthals: our closest cousins]]></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2  ·  Ages 11-14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neanderthal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For hundreds of thousands of years Europe and western Asia belonged to another kind of human. Students meet the Neanderthals through the caves where they lived, and find out what their DNA in us reveals.]]></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who the Neanderthals were, where they lived and when they died out.]]></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Use evidence from caves and DNA to explain how we know about Neanderthal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Weigh at least two explanations for why the Neanderthals disappeared.]]></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20,000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neanderthals]]></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20,000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n Ice Age Europe]]></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20,000 BC and turn on Ice Age Seas. Neanderthals lived through several ice ages like this one. Which seas have shrunk, and where has new land appeared off the coasts of Europe?]]></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neanderthals]]></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neanderthals]]></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2026-10-31T00:57:53Z</dcterms:created>
  <dcterms:modified xsi:type="dcterms:W3CDTF">2026-10-31T00:57:53Z</dcterms:modified>
  <dc:title>Neanderthals: our closest cousins</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