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605 BC on Babylon with the Cities layer on. The Euphrates ran through the middle of the city. Nebuchadnezzar rebuilt the walls, the Ishtar Gate of blue glazed bricks and the ziggurat Etemenanki. Why build a capital on a river?
https://chronoatlas.nl/?year=-605&lat=32.5&lng=44.4&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84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f21bc975742e7b2bbda04d1ef6c80a41.jpeg"/>
  <Relationship Id="rId3" Type="http://schemas.openxmlformats.org/officeDocument/2006/relationships/hyperlink" Target="https://chronoatlas.nl/classroom/lesson/nebuchadnezzar-babylo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nebuchadnezzar-babylo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2847bfea32494824641246d2eb6ef7e2.jpeg"/>
  <Relationship Id="rId3" Type="http://schemas.openxmlformats.org/officeDocument/2006/relationships/hyperlink" Target="https://chronoatlas.nl/?year=-605&amp;lat=32.5&amp;lng=44.4&amp;zoom=7" TargetMode="External"/>
  <Relationship Id="rId4" Type="http://schemas.openxmlformats.org/officeDocument/2006/relationships/hyperlink" Target="https://chronoatlas.nl/classroom/lesson/nebuchadnezzar-babylo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nebuchadnezzar-babyl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NEO-BABYLONIAN EMPIRE  ·  605-539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Nebuchadnezzar and the glory of Babyl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9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nebuchadnezzar-babyl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seventy years after Assyria fell, Babylon was the greatest city on earth. Students explore Nebuchadnezzar's blue Ishtar Gate and towering ziggurat, the exile of Judah, and the night in 539 BC when the city opened its gates to Persia.]]></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Babylon on the Euphrates and describe two of its famous building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Babylonian exile was and why it mattered to the people of Juda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Babylon fell to Cyrus in 539 BC.]]></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605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nebuchadnezzar-babylo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605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city of the gat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605 BC on Babylon with the Cities layer on. The Euphrates ran through the middle of the city. Nebuchadnezzar rebuilt the walls, the Ishtar Gate of blue glazed bricks and the ziggurat Etemenanki. Why build a capital on a riv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nebuchadnezzar-babylo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nebuchadnezzar-babylo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2026-10-31T13:09:59Z</dcterms:created>
  <dcterms:modified xsi:type="dcterms:W3CDTF">2026-10-31T13:09:59Z</dcterms:modified>
  <dc:title>Nebuchadnezzar and the glory of Babylon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