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38 and zoom in on the Netherlands. Find the Grebbeberg near Rhenen, Rotterdam and The Hague. Ask the atlas: "Why did the Netherlands surrender on 15 May 1940?"
https://chronoatlas.nl/?year=1938&lat=52&lng=5&zoom=7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85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426506206431d2262a751e1cbe695601.jpeg"/>
  <Relationship Id="rId3" Type="http://schemas.openxmlformats.org/officeDocument/2006/relationships/hyperlink" Target="https://chronoatlas.nl/classroom/lesson/netherlands-occupation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netherlands-occupation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f2b350ca16bba40185825fdbaf442af02.jpeg"/>
  <Relationship Id="rId3" Type="http://schemas.openxmlformats.org/officeDocument/2006/relationships/hyperlink" Target="https://chronoatlas.nl/?year=1938&amp;lat=52&amp;lng=5&amp;zoom=7" TargetMode="External"/>
  <Relationship Id="rId4" Type="http://schemas.openxmlformats.org/officeDocument/2006/relationships/hyperlink" Target="https://chronoatlas.nl/classroom/lesson/netherlands-occupation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netherlands-occupation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SECOND WORLD WAR  ·  1940-1945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Netherlands under occupatio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86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etherlands-occupatio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May 1940 Germany conquered the Netherlands in five days. Five years of occupation followed: persecution, adaptation, collaboration and resistance, the Hunger Winter and finally liberation. Students locate key places on the map and explore the choices ordinary people face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how Germany invaded and occupied the Netherlands in May 1940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Give examples of collaboration, adaptation and resistance during the occupation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Netherlands was liberated in 1944-1945, and why the west suffered a Hunger Winter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38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netherlands-occupation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38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Five days in Ma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38 and zoom in on the Netherlands. Find the Grebbeberg near Rhenen, Rotterdam and The Hague. Ask the atlas: "Why did the Netherlands surrender on 15 May 1940?"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netherlands-occupat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netherlands-occup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2026-10-31T02:04:09Z</dcterms:created>
  <dcterms:modified xsi:type="dcterms:W3CDTF">2026-10-31T02:04:09Z</dcterms:modified>
  <dc:title>The Netherlands under occupation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