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650 and find New France along the St. Lawrence River. Compare its size with the lands around it. Who controlled most of the land in 1650?
https://chronoatlas.nl/?year=1650&lat=47&lng=-72&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7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300b98cb38efa976ec9060398884f3c1.jpeg"/>
  <Relationship Id="rId3" Type="http://schemas.openxmlformats.org/officeDocument/2006/relationships/hyperlink" Target="https://chronoatlas.nl/classroom/lesson/new-france-fur-trad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new-france-fur-trad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4973fbc47744c918235a316b05bc6192.jpeg"/>
  <Relationship Id="rId3" Type="http://schemas.openxmlformats.org/officeDocument/2006/relationships/hyperlink" Target="https://chronoatlas.nl/?year=1650&amp;lat=47&amp;lng=-72&amp;zoom=5.5" TargetMode="External"/>
  <Relationship Id="rId4" Type="http://schemas.openxmlformats.org/officeDocument/2006/relationships/hyperlink" Target="https://chronoatlas.nl/classroom/lesson/new-france-fur-trad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new-france-fur-tra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NEW FRANCE  ·  1608-170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New France and the fur trad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57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w-france-fur-trad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608 Samuel de Champlain founded Quebec on the St. Lawrence River. New France lived from the fur trade, which depended on alliances with First Nations such as the Wendat, Algonquin and Innu. Students follow the canoe routes, the wars over furs and the Great Peace of 1701.]]></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Quebec, Montreal and the Great Lakes and explain why rivers mattered to New Franc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fur trade depended on alliances with First Nation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Great Peace of Montreal of 1701 and why it matt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65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new-france-fur-trad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65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colony on a rive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650 and find New France along the St. Lawrence River. Compare its size with the lands around it. Who controlled most of the land in 1650?]]></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new-france-fur-trad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new-france-fur-trad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2026-10-31T05:44:41Z</dcterms:created>
  <dcterms:modified xsi:type="dcterms:W3CDTF">2026-10-31T05:44:41Z</dcterms:modified>
  <dc:title>New France and the fur trade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