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650 and zoom out over Mexico and Central America. Find the Vice-Royalty of New Spain. From Mexico City, how far do its borders reach to the north and to the south?
https://chronoatlas.nl/?year=1650&lat=20&lng=-98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b766ec2417eeff22d896385805762751.jpeg"/>
  <Relationship Id="rId3" Type="http://schemas.openxmlformats.org/officeDocument/2006/relationships/hyperlink" Target="https://chronoatlas.nl/classroom/lesson/new-spain-colonial-societ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new-spain-colonial-societ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8fd8480befbd3445ac208fdb73ddba32.jpeg"/>
  <Relationship Id="rId3" Type="http://schemas.openxmlformats.org/officeDocument/2006/relationships/hyperlink" Target="https://chronoatlas.nl/?year=1650&amp;lat=20&amp;lng=-98&amp;zoom=4" TargetMode="External"/>
  <Relationship Id="rId4" Type="http://schemas.openxmlformats.org/officeDocument/2006/relationships/hyperlink" Target="https://chronoatlas.nl/classroom/lesson/new-spain-colonial-societ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new-spain-colonial-societ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VICEROYALTY OF NEW SPAIN  ·  1535-17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New Spain: life in a colonial socie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58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ew-spain-colonial-societ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rom 1535 a Spanish viceroy ruled from Mexico City, built on the ruins of Tenochtitlan. Students explore a society of Indigenous towns, Spaniards, Africans and people of mixed ancestry, with its silver mines and printing presses, and a nun who fought for the right to lear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extent of New Spain and locate Mexico City, Zacatecas and Acapulco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Indigenous towns, Spaniards and people of African and mixed ancestry fitted into colonial societ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ive examples of how Indigenous people used Spanish law and writing to defend themselv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5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new-spain-colonial-societ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5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huge viceroyalt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650 and zoom out over Mexico and Central America. Find the Vice-Royalty of New Spain. From Mexico City, how far do its borders reach to the north and to the sout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new-spain-colonial-societ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ew-spain-colonial-societ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2026-10-30T22:29:42Z</dcterms:created>
  <dcterms:modified xsi:type="dcterms:W3CDTF">2026-10-30T22:29:42Z</dcterms:modified>
  <dc:title>New Spain: life in a colonial society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