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65 and zoom in on eastern England. Find Grantham, near Newton's home at Woolsthorpe, and Cambridge to the south-east. Newton went home when plague closed his university. Why could that be a lucky break?
https://chronoatlas.nl/?year=1665&lat=52.5&lng=-0.3&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43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d03f5a18cfad3959624f05465f7c9351.jpeg"/>
  <Relationship Id="rId3" Type="http://schemas.openxmlformats.org/officeDocument/2006/relationships/hyperlink" Target="https://chronoatlas.nl/classroom/lesson/newton-royal-societ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newton-royal-societ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f670d8372e2dc51953e534df1291162.jpeg"/>
  <Relationship Id="rId3" Type="http://schemas.openxmlformats.org/officeDocument/2006/relationships/hyperlink" Target="https://chronoatlas.nl/?year=1665&amp;lat=52.5&amp;lng=-0.3&amp;zoom=7" TargetMode="External"/>
  <Relationship Id="rId4" Type="http://schemas.openxmlformats.org/officeDocument/2006/relationships/hyperlink" Target="https://chronoatlas.nl/classroom/lesson/newton-royal-societ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newton-royal-socie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CIENTIFIC REVOLUTION  ·  1660-172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Newton and the age of experimen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64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ewton-royal-socie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London a club of curious men meets to test ideas by experiment. Students explore the Royal Society, Isaac Newton's laws of motion and gravity, and how the new science travelled from Cambridge and Greenwich across Europ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Royal Society did and why experiments matter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Newton's idea of universal gravitation in simple word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Woolsthorpe, Cambridge, London and Greenwich and explain their importanc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6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newton-royal-societ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6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farm and a universit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65 and zoom in on eastern England. Find Grantham, near Newton's home at Woolsthorpe, and Cambridge to the south-east. Newton went home when plague closed his university. Why could that be a lucky break?]]></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newton-royal-societ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ewton-royal-societ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2026-10-31T09:14:48Z</dcterms:created>
  <dcterms:modified xsi:type="dcterms:W3CDTF">2026-10-31T09:14:48Z</dcterms:modified>
  <dc:title>Newton and the age of experiment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