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00 BC and zoom to the middle of today's Nigeria. The map labels the people here "West African cereal farmers". Find the hills north-east of the point where two great rivers meet in a Y shape.
https://chronoatlas.nl/?year=-300&lat=9.3&lng=8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cf937abe2def5f5d3b9a162d6b16b511.jpeg"/>
  <Relationship Id="rId3" Type="http://schemas.openxmlformats.org/officeDocument/2006/relationships/hyperlink" Target="https://chronoatlas.nl/classroom/lesson/nok-culture-terracotta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ok-culture-terracotta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dcd9c8f0afc346ffdb7d933ee1fa4cd2.jpeg"/>
  <Relationship Id="rId3" Type="http://schemas.openxmlformats.org/officeDocument/2006/relationships/hyperlink" Target="https://chronoatlas.nl/?year=-300&amp;lat=9.3&amp;lng=8&amp;zoom=6" TargetMode="External"/>
  <Relationship Id="rId4" Type="http://schemas.openxmlformats.org/officeDocument/2006/relationships/hyperlink" Target="https://chronoatlas.nl/classroom/lesson/nok-culture-terracotta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ok-culture-terracotta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OK CULTURE  ·  ABOUT 500 BC-AD 2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ok: clay heads and early i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9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k-culture-terracotta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the hills of central Nigeria, the Nok people shaped striking clay heads and smelted iron more than 2,000 years ago. Students learn how archaeologists read the past of a people who left no writ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Nok culture in central Nigeria, north-east of where the Niger and Benue rivers mee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wo things Nok people made (clay sculptures, iron tools) and what they tell us about Nok lif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looting destroys evidence that archaeologists ne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ok-culture-terracotta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Nok heartl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00 BC and zoom to the middle of today's Nigeria. The map labels the people here "West African cereal farmers". Find the hills north-east of the point where two great rivers meet in a Y shap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ok-culture-terracot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k-culture-terracott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2026-10-31T04:49:32Z</dcterms:created>
  <dcterms:modified xsi:type="dcterms:W3CDTF">2026-10-31T04:49:32Z</dcterms:modified>
  <dc:title>Nok: clay heads and early iron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