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066 and turn on Historical Events (Battles). Find the Battle of Hastings. Then look north to Yorkshire: why did Harold have to march his army the length of England in a few weeks?
https://chronoatlas.nl/?year=1066&lat=52.5&lng=-0.5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61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eaa280437d4cfabd4f95751e5ca11d91.jpeg"/>
  <Relationship Id="rId3" Type="http://schemas.openxmlformats.org/officeDocument/2006/relationships/hyperlink" Target="https://chronoatlas.nl/classroom/lesson/norman-conquest-1066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norman-conquest-1066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f4e614bce60bbb4a43b3db8ccfcb8e02.jpeg"/>
  <Relationship Id="rId3" Type="http://schemas.openxmlformats.org/officeDocument/2006/relationships/hyperlink" Target="https://chronoatlas.nl/?year=1066&amp;lat=52.5&amp;lng=-0.5&amp;zoom=5.5" TargetMode="External"/>
  <Relationship Id="rId4" Type="http://schemas.openxmlformats.org/officeDocument/2006/relationships/hyperlink" Target="https://chronoatlas.nl/classroom/lesson/norman-conquest-1066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norman-conquest-1066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NORMAN ENGLAND  ·  1066-1087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66: the year England changed hand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16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orman-conquest-10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066 three men claim the English crown and two armies invade within weeks. Students follow Harold's race from Stamford Bridge to Hastings, read the Bayeux Tapestry as a source, and see how castles and the Domesday Book tightened Norman rul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three claims to the English throne in 1066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Put in order and locate the events of 1066: Stamford Bridge, Pevensey, Hastings and Westminste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William controlled England after 1066, using castles and the Domesday Book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66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norman-conquest-1066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66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wo inva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066 and turn on Historical Events (Battles). Find the Battle of Hastings. Then look north to Yorkshire: why did Harold have to march his army the length of England in a few week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norman-conquest-106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orman-conquest-106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2026-11-01T02:24:37Z</dcterms:created>
  <dcterms:modified xsi:type="dcterms:W3CDTF">2026-11-01T02:24:37Z</dcterms:modified>
  <dc:title>1066: the year England changed hands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