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911 and zoom in on the lower Seine around Rouen. This land was granted to the Viking leader Rollo. Why would a king hand land to raiders?
https://chronoatlas.nl/?year=911&lat=49.4&lng=1&zoom=6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f979620a4d926f961c9269ffaab50ff1.jpeg"/>
  <Relationship Id="rId3" Type="http://schemas.openxmlformats.org/officeDocument/2006/relationships/hyperlink" Target="https://chronoatlas.nl/classroom/lesson/normans-vikings-to-king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ormans-vikings-to-king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70522c322241190ee6ed6a04df03a7c2.jpeg"/>
  <Relationship Id="rId3" Type="http://schemas.openxmlformats.org/officeDocument/2006/relationships/hyperlink" Target="https://chronoatlas.nl/?year=911&amp;lat=49.4&amp;lng=1&amp;zoom=6.5" TargetMode="External"/>
  <Relationship Id="rId4" Type="http://schemas.openxmlformats.org/officeDocument/2006/relationships/hyperlink" Target="https://chronoatlas.nl/classroom/lesson/normans-vikings-to-king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ormans-vikings-to-king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ORMANS  ·  911-1154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Normans: from Viking settlers to king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01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ormans-vikings-to-king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Viking raiders settle on the Seine, become French-speaking Christians and then conquer England, southern Italy and Sicily. Students follow the Normans across Europe and visit Palermo, where a Norman king ruled Latin, Greek and Arab subject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a group of Viking settlers became the Normans of Normand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on the map the Norman conquests in England, southern Italy and Sicil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mixed culture of Norman Sicily under Roger II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911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ormans-vikings-to-king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911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land on the Se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911 and zoom in on the lower Seine around Rouen. This land was granted to the Viking leader Rollo. Why would a king hand land to raider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ormans-vikings-to-king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ormans-vikings-to-king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2026-10-31T04:35:13Z</dcterms:created>
  <dcterms:modified xsi:type="dcterms:W3CDTF">2026-10-31T04:35:13Z</dcterms:modified>
  <dc:title>The Normans: from Viking settlers to kings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