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and turn on Weather of History. Read the card on the Medieval Warm Period. How might milder weather have helped the Norse sail and farm in the far north?
https://chronoatlas.nl/?year=1000&lat=62&lng=-25&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f6003f2eb20f5e49e8a8a7cf1754361.jpeg"/>
  <Relationship Id="rId3" Type="http://schemas.openxmlformats.org/officeDocument/2006/relationships/hyperlink" Target="https://chronoatlas.nl/classroom/lesson/norse-iceland-greenland-vinlan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orse-iceland-greenland-vinlan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846ff6d07b47356a5771105051e4a02.jpeg"/>
  <Relationship Id="rId3" Type="http://schemas.openxmlformats.org/officeDocument/2006/relationships/hyperlink" Target="https://chronoatlas.nl/?year=1000&amp;lat=62&amp;lng=-25&amp;zoom=3.5" TargetMode="External"/>
  <Relationship Id="rId4" Type="http://schemas.openxmlformats.org/officeDocument/2006/relationships/hyperlink" Target="https://chronoatlas.nl/classroom/lesson/norse-iceland-greenland-vinlan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orse-iceland-greenland-vinlan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VIKING AGE  ·  870-102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celand, Greenland and Vinlan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0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orse-iceland-greenland-vinl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Norse settlers sail ever further west: to Iceland, to Greenland and, around the year 1000, to the coast of North America. Students follow them island by island, meet the peoples who already lived there, and ask why Vinland was given up.]]></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Norse route across the North Atlantic from Norway to Iceland, Greenland and Newfoundlan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Althing was and why it is called one of the oldest parliamen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evidence of L'Anse aux Meadows to show that the Norse reached North America, and describe the Indigenous peoples they me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orse-iceland-greenland-vinlan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warmer North]]></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and turn on Weather of History. Read the card on the Medieval Warm Period. How might milder weather have helped the Norse sail and farm in the far nor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orse-iceland-greenland-vinlan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orse-iceland-greenland-vinlan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2026-10-31T04:59:43Z</dcterms:created>
  <dcterms:modified xsi:type="dcterms:W3CDTF">2026-10-31T04:59:43Z</dcterms:modified>
  <dc:title>Iceland, Greenland and Vinland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