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938 and find Italy's colony of Libya and Egypt next to it. Follow the coast from Tripoli to Alexandria. Why did both sides fight along the coast and not deep in the desert?
https://chronoatlas.nl/?year=1938&lat=31&lng=20&zoom=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4170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4fbfb8bfbaa744efd76f81ded609f301.jpeg"/>
  <Relationship Id="rId3" Type="http://schemas.openxmlformats.org/officeDocument/2006/relationships/hyperlink" Target="https://chronoatlas.nl/classroom/lesson/north-africa-el-alamein"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north-africa-el-alamein"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02d62db3a7cff845ccd6e93bc39f4b482.jpeg"/>
  <Relationship Id="rId3" Type="http://schemas.openxmlformats.org/officeDocument/2006/relationships/hyperlink" Target="https://chronoatlas.nl/?year=1938&amp;lat=31&amp;lng=20&amp;zoom=4" TargetMode="External"/>
  <Relationship Id="rId4" Type="http://schemas.openxmlformats.org/officeDocument/2006/relationships/hyperlink" Target="https://chronoatlas.nl/classroom/lesson/north-africa-el-alamein"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north-africa-el-alamein"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SECOND WORLD WAR  ·  1940-1943]]></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El Alamein and the war in North Africa]]></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479  ·  Ages 12-15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north-africa-el-alame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For three years armies fought back and forth along the coast of North Africa, with the Suez Canal as the prize. At El Alamein in 1942 the British Eighth Army stopped Rommel, and American landings trapped the Axis in Tunisia. Students follow the desert war on the map.]]></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North Africa and the Suez Canal mattered in the Second World War.]]></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Tobruk, El Alamein and the Torch landings on the map.]]></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El Alamein and the Allied victory in Tunisia changed the course of the war.]]></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2-15]]></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938]]></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north-africa-el-alamein]]></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938]]></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The coast road]]></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938 and find Italy's colony of Libya and Egypt next to it. Follow the coast from Tripoli to Alexandria. Why did both sides fight along the coast and not deep in the desert?]]></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north-africa-el-alamein]]></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north-africa-el-alamein]]></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68">
  <a:themeElements>
    <a:clrScheme name="Theme6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2026-10-31T05:43:48Z</dcterms:created>
  <dcterms:modified xsi:type="dcterms:W3CDTF">2026-10-31T05:43:48Z</dcterms:modified>
  <dc:title>El Alamein and the war in North Africa</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