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BC on the Gulf Coast of Mexico. Find the area labelled Olmec. Look at the rivers and the coast: why was this a good place to grow food?
https://chronoatlas.nl/?year=-1000&lat=18&lng=-94.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034a94c580fd60e24b0d272c7d695091.jpeg"/>
  <Relationship Id="rId3" Type="http://schemas.openxmlformats.org/officeDocument/2006/relationships/hyperlink" Target="https://chronoatlas.nl/classroom/lesson/olmec-gulf-coas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olmec-gulf-coas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c4fa9223d99674ec42a75bd1a4597d72.jpeg"/>
  <Relationship Id="rId3" Type="http://schemas.openxmlformats.org/officeDocument/2006/relationships/hyperlink" Target="https://chronoatlas.nl/?year=-1000&amp;lat=18&amp;lng=-94.5&amp;zoom=6" TargetMode="External"/>
  <Relationship Id="rId4" Type="http://schemas.openxmlformats.org/officeDocument/2006/relationships/hyperlink" Target="https://chronoatlas.nl/classroom/lesson/olmec-gulf-coas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olmec-gulf-coas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LMEC  ·  1200-4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Olmec: giant heads on the Gulf Coas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lmec-gulf-coa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 the hot, wet Gulf Coast of Mexico, the Olmec carved colossal stone heads and built the first great centres of Mesoamerica. Students explore San Lorenzo and La Venta and debate whether the Olmec were a "mother cultur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Olmec heartland and its centres San Lorenzo and La Venta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olossal heads and what they probably show.]]></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debate about whether the Olmec were the "mother culture" of Mesoameric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olmec-gulf-coas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Olmec heart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BC on the Gulf Coast of Mexico. Find the area labelled Olmec. Look at the rivers and the coast: why was this a good place to grow foo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olmec-gulf-coas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lmec-gulf-coas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2026-10-31T03:24:43Z</dcterms:created>
  <dcterms:modified xsi:type="dcterms:W3CDTF">2026-10-31T03:24:43Z</dcterms:modified>
  <dc:title>The Olmec: giant heads on the Gulf Coast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