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776 BC, the traditional year of the first Games, on Olympia in the western Peloponnese. Turn on Historical Events (Cultural) and find "First Olympic Games". Olympia was a sanctuary, not a city. Why hold the Games at a temple rather than in a big town?
https://chronoatlas.nl/?year=-776&lat=37.6&lng=21.6&zoom=7]]></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2454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f7938eae8281c9f1c73e6b958a3f1fc1.jpeg"/>
  <Relationship Id="rId3" Type="http://schemas.openxmlformats.org/officeDocument/2006/relationships/hyperlink" Target="https://chronoatlas.nl/classroom/lesson/olympic-games"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olympic-games"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ed3e93083f1b7eed748d0f47a18c6232.jpeg"/>
  <Relationship Id="rId3" Type="http://schemas.openxmlformats.org/officeDocument/2006/relationships/hyperlink" Target="https://chronoatlas.nl/?year=-776&amp;lat=37.6&amp;lng=21.6&amp;zoom=7" TargetMode="External"/>
  <Relationship Id="rId4" Type="http://schemas.openxmlformats.org/officeDocument/2006/relationships/hyperlink" Target="https://chronoatlas.nl/classroom/lesson/olympic-games"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olympic-game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ARCHAIC AND CLASSICAL GREECE  ·  776-400 BC]]></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The Olympic Games: a truce every four years]]></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47  ·  Ages 10-13  ·  45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olympic-game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Every four years the quarrelling Greeks laid down their arms and traveled to Olympia to honor Zeus with footraces, wrestling and chariot racing. Students visit the sanctuary, learn what an athlete won, and ask what the Games did that no treaty could.]]></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Olympia and explain why the Games were held there.]]></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Name three ancient Olympic events and describe who was allowed to compete.]]></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at the sacred truce was and why the Games helped Greeks feel like one people.]]></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45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0-13]]></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776 BC]]></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olympic-games]]></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776 BC]]></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The sanctuary of Zeus]]></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776 BC, the traditional year of the first Games, on Olympia in the western Peloponnese. Turn on Historical Events (Cultural) and find "First Olympic Games". Olympia was a sanctuary, not a city. Why hold the Games at a temple rather than in a big town?]]></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olympic-games]]></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olympic-games]]></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79">
  <a:themeElements>
    <a:clrScheme name="Theme7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2026-10-31T00:57:56Z</dcterms:created>
  <dcterms:modified xsi:type="dcterms:W3CDTF">2026-10-31T00:57:56Z</dcterms:modified>
  <dc:title>The Olympic Games: a truce every four years</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