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40 and turn on Trade Routes. Follow the Cape Route to the Indies from Europe to Asia, then find the Kyakhta Tea Road over land. Which countries bought Chinese tea along each route?
https://chronoatlas.nl/?year=1840&lat=20&lng=70&zoom=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2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ac74025f9f8b0c6683bb127a10c626c1.jpeg"/>
  <Relationship Id="rId3" Type="http://schemas.openxmlformats.org/officeDocument/2006/relationships/hyperlink" Target="https://chronoatlas.nl/classroom/lesson/opium-war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opium-war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cd5f53831b6724bb7917f408ae6ae82.jpeg"/>
  <Relationship Id="rId3" Type="http://schemas.openxmlformats.org/officeDocument/2006/relationships/hyperlink" Target="https://chronoatlas.nl/?year=1840&amp;lat=20&amp;lng=70&amp;zoom=2" TargetMode="External"/>
  <Relationship Id="rId4" Type="http://schemas.openxmlformats.org/officeDocument/2006/relationships/hyperlink" Target="https://chronoatlas.nl/classroom/lesson/opium-war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opium-wa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QING CHINA  ·  1839-186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Opium War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21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opium-wa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ritain wants Chinese tea and pays with opium grown in India. When China tries to stop the drug trade, British warships force it open. Students follow the Opium Wars from Canton to Hong Kong and Shanghai, and see why China calls this the start of a "century of humiliation".]]></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tea and opium trade linked Britain, India and Chin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causes and results of the First (1839-1842) and Second (1856-1860) Opium War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unequal treaties" were and why they still matter in China toda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4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opium-war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4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tea trad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40 and turn on Trade Routes. Follow the Cape Route to the Indies from Europe to Asia, then find the Kyakhta Tea Road over land. Which countries bought Chinese tea along each rout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opium-war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opium-war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2026-10-31T02:04:08Z</dcterms:created>
  <dcterms:modified xsi:type="dcterms:W3CDTF">2026-10-31T02:04:08Z</dcterms:modified>
  <dc:title>The Opium Wars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