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Stories and start The Ottoman Ascent. At the first step, 1326, the Ottomans take Bursa. Look around: who are their neighbors?
https://chronoatlas.nl/?year=1326&lat=40.18&lng=29.06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4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fe305d9273f9a488ac7775b7c4df4841.jpeg"/>
  <Relationship Id="rId3" Type="http://schemas.openxmlformats.org/officeDocument/2006/relationships/hyperlink" Target="https://chronoatlas.nl/classroom/lesson/osman-and-the-first-ottoman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osman-and-the-first-ottoman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89e50129bf605f21b62bc05aadf539e2.jpeg"/>
  <Relationship Id="rId3" Type="http://schemas.openxmlformats.org/officeDocument/2006/relationships/hyperlink" Target="https://chronoatlas.nl/?year=1326&amp;lat=40.18&amp;lng=29.06&amp;zoom=6" TargetMode="External"/>
  <Relationship Id="rId4" Type="http://schemas.openxmlformats.org/officeDocument/2006/relationships/hyperlink" Target="https://chronoatlas.nl/classroom/lesson/osman-and-the-first-ottoman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osman-and-the-first-ottoman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TTOMAN EMPIRE  ·  1299-140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From Osman to Bayezid: the first Ottoma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72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osman-and-the-first-ottoman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round 1300 the Ottomans were one small Turkish state among many. Within a century they ruled lands on two continents. Students trace this rise on the map and weigh the reasons historians give for i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growth of the Ottoman state between about 1300 and 1400 using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Bursa, Gallipoli, Edirne and Kosovo and explain why each matter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at least two explanations for the rise of the Ottoman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326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osman-and-the-first-ottoman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326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small frontier st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Stories and start The Ottoman Ascent. At the first step, 1326, the Ottomans take Bursa. Look around: who are their neighbor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osman-and-the-first-ottoman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osman-and-the-first-ottoma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2026-10-31T03:26:10Z</dcterms:created>
  <dcterms:modified xsi:type="dcterms:W3CDTF">2026-10-31T03:26:10Z</dcterms:modified>
  <dc:title>From Osman to Bayezid: the first Ottomans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