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940 and turn on Historical Maps. Compare the scanned map of 10th-century Europe with the borders. Where are East Francia and the Magyars?
https://chronoatlas.nl/?year=940&lat=49&lng=12&zoom=4.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69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33f4332f9b2d4f136c17531b5c0d1f1.jpeg"/>
  <Relationship Id="rId3" Type="http://schemas.openxmlformats.org/officeDocument/2006/relationships/hyperlink" Target="https://chronoatlas.nl/classroom/lesson/otto-the-great-lechfeld"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otto-the-great-lechfeld"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f325252ddd376c27aa24f492316d1b72.jpeg"/>
  <Relationship Id="rId3" Type="http://schemas.openxmlformats.org/officeDocument/2006/relationships/hyperlink" Target="https://chronoatlas.nl/?year=940&amp;lat=49&amp;lng=12&amp;zoom=4.4" TargetMode="External"/>
  <Relationship Id="rId4" Type="http://schemas.openxmlformats.org/officeDocument/2006/relationships/hyperlink" Target="https://chronoatlas.nl/classroom/lesson/otto-the-great-lechfeld"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otto-the-great-lechfel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HOLY ROMAN EMPIRE  ·  936-1001]]></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Otto the Great and the birth of the Holy Roman Empir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02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otto-the-great-lechfel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955 King Otto defeats the Magyar horsemen near Augsburg, and in 962 the pope crowns him emperor in Rome. Students trace the birth of what was later called the Holy Roman Empire and see how Poland and Hungary joined Latin Christian Europ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importance of the battle on the Lechfeld (955) and the coronation of 962.]]></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Holy Roman Empire, Poland and the land of the Magyars on the map of 1000.]]></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Magyars changed from raiders into the Christian kingdom of Hungary.]]></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94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otto-the-great-lechfeld]]></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94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Europe in the 10th centur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940 and turn on Historical Maps. Compare the scanned map of 10th-century Europe with the borders. Where are East Francia and the Magyar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otto-the-great-lechfeld]]></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otto-the-great-lechfeld]]></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2026-10-31T01:00:21Z</dcterms:created>
  <dcterms:modified xsi:type="dcterms:W3CDTF">2026-10-31T01:00:21Z</dcterms:modified>
  <dc:title>Otto the Great and the birth of the Holy Roman Empire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