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300 on Anatolia. Find the small Ottoman state among its neighbours. What is left of the Byzantine Empire?
https://chronoatlas.nl/?year=1300&lat=40&lng=29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45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255b54afaef0446625e7229e5d1c2ac1.jpeg"/>
  <Relationship Id="rId3" Type="http://schemas.openxmlformats.org/officeDocument/2006/relationships/hyperlink" Target="https://chronoatlas.nl/classroom/lesson/ottoman-1453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ottoman-1453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e4457fa34024374e7f8169310ddfffb2.jpeg"/>
  <Relationship Id="rId3" Type="http://schemas.openxmlformats.org/officeDocument/2006/relationships/hyperlink" Target="https://chronoatlas.nl/?year=1300&amp;lat=40&amp;lng=29&amp;zoom=5" TargetMode="External"/>
  <Relationship Id="rId4" Type="http://schemas.openxmlformats.org/officeDocument/2006/relationships/hyperlink" Target="https://chronoatlas.nl/classroom/lesson/ottoman-1453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ottoman-145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TTOMAN EMPIRE  ·  1300-1683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453: the city fall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56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ottoman-145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he conquest of Constantinople ends one empire and announces another. Students watch the Ottoman rise on the map and weigh what 1453 changed for Europ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growth of the Ottoman Empire between 1300 and 1683 using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fall of Constantinople in 1453 counts as a turning poin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nnect the Ottoman control of trade routes to the European age of exploratio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3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ottoman-145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3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small beginning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300 on Anatolia. Find the small Ottoman state among its neighbours. What is left of the Byzantine Empir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ottoman-1453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ottoman-145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2026-10-31T00:58:39Z</dcterms:created>
  <dcterms:modified xsi:type="dcterms:W3CDTF">2026-10-31T00:58:39Z</dcterms:modified>
  <dc:title>1453: the city falls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