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80 and turn on Historical Maps: a map of the Ottoman Empire from 1880 appears. On which three continents does the empire still hold land?
https://chronoatlas.nl/?year=1880&lat=35&lng=32&zoom=3.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668f6e7c9aca8d7b632bfa1185976b51.jpeg"/>
  <Relationship Id="rId3" Type="http://schemas.openxmlformats.org/officeDocument/2006/relationships/hyperlink" Target="https://chronoatlas.nl/classroom/lesson/ottoman-reform-and-retreat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ottoman-reform-and-retreat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e5e2a884b094b087a689e32c0cab1362.jpeg"/>
  <Relationship Id="rId3" Type="http://schemas.openxmlformats.org/officeDocument/2006/relationships/hyperlink" Target="https://chronoatlas.nl/?year=1880&amp;lat=35&amp;lng=32&amp;zoom=3.6" TargetMode="External"/>
  <Relationship Id="rId4" Type="http://schemas.openxmlformats.org/officeDocument/2006/relationships/hyperlink" Target="https://chronoatlas.nl/classroom/lesson/ottoman-reform-and-retreat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ottoman-reform-and-retreat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TTOMAN EMPIRE  ·  1839-190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Ottoman Empire: reform and retrea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45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ottoman-reform-and-retrea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alled "the sick man of Europe" by its rivals, the Ottoman Empire tries to save itself with sweeping reforms, a constitution and railways, while it loses land in the Balkans. Students follow the Tanzimat, the crisis of 1878 and the Young Turk revolution of 1908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the Tanzimat reforms (1839-1876) tried to achiev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empire lost land in the Balkans after 1878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the Young Turk revolution of 1908 want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8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ottoman-reform-and-retreat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8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n old map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80 and turn on Historical Maps: a map of the Ottoman Empire from 1880 appears. On which three continents does the empire still hold lan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ottoman-reform-and-retrea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ottoman-reform-and-retrea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2026-10-31T04:40:59Z</dcterms:created>
  <dcterms:modified xsi:type="dcterms:W3CDTF">2026-10-31T04:40:59Z</dcterms:modified>
  <dc:title>The Ottoman Empire: reform and retreat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