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20. Find the Ottoman Empire and the Safavid Empire. Follow the border between them from the Caucasus down to the Persian Gulf. Which mountains does it follow?
https://chronoatlas.nl/?year=1720&lat=35&lng=45&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6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b0affa3c4c5ca83326d9b37988ba37a1.jpeg"/>
  <Relationship Id="rId3" Type="http://schemas.openxmlformats.org/officeDocument/2006/relationships/hyperlink" Target="https://chronoatlas.nl/classroom/lesson/ottoman-safavid-border-zuhab-1639"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ottoman-safavid-border-zuhab-1639"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bd8745c215b63d63e2b7d50b347f232.jpeg"/>
  <Relationship Id="rId3" Type="http://schemas.openxmlformats.org/officeDocument/2006/relationships/hyperlink" Target="https://chronoatlas.nl/?year=1720&amp;lat=35&amp;lng=45&amp;zoom=5" TargetMode="External"/>
  <Relationship Id="rId4" Type="http://schemas.openxmlformats.org/officeDocument/2006/relationships/hyperlink" Target="https://chronoatlas.nl/classroom/lesson/ottoman-safavid-border-zuhab-1639"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ottoman-safavid-border-zuhab-1639"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OTTOMAN AND SAFAVID EMPIRES  ·  1514-163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Drawing a border: Ottomans and Safavid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80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ottoman-safavid-border-zuhab-163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125 years the Sunni Ottomans and the Shia Safavids fought over Iraq, Azerbaijan and the Caucasus. Students follow the wars, see how the Treaty of Zuhab drew a lasting line, and compare it with today's borde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main stages of the Ottoman-Safavid wars from 1514 to 1639.]]></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Baghdad, Tabriz and the Zagros Mountains and explain why they matter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border of 1639 with the border between Iran and Iraq toda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2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ottoman-safavid-border-zuhab-1639]]></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2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wo rival empir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20. Find the Ottoman Empire and the Safavid Empire. Follow the border between them from the Caucasus down to the Persian Gulf. Which mountains does it follow?]]></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ottoman-safavid-border-zuhab-1639]]></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ottoman-safavid-border-zuhab-1639]]></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2026-10-31T05:42:08Z</dcterms:created>
  <dcterms:modified xsi:type="dcterms:W3CDTF">2026-10-31T05:42:08Z</dcterms:modified>
  <dc:title>Drawing a border: Ottomans and Safavids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