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300 BC and zoom in on the Ötztal Alps on the border of Austria and Italy. Ötzi died near a mountain pass here, more than 3,200 m high. Why would someone cross the Alps on foot?
https://chronoatlas.nl/?year=-3300&lat=46.78&lng=10.84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f5a4933dce9668eb291e52f142303d01.jpeg"/>
  <Relationship Id="rId3" Type="http://schemas.openxmlformats.org/officeDocument/2006/relationships/hyperlink" Target="https://chronoatlas.nl/classroom/lesson/otzi-the-icema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otzi-the-icema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0579b9118c38b80968b9324019028c42.jpeg"/>
  <Relationship Id="rId3" Type="http://schemas.openxmlformats.org/officeDocument/2006/relationships/hyperlink" Target="https://chronoatlas.nl/?year=-3300&amp;lat=46.78&amp;lng=10.84&amp;zoom=8" TargetMode="External"/>
  <Relationship Id="rId4" Type="http://schemas.openxmlformats.org/officeDocument/2006/relationships/hyperlink" Target="https://chronoatlas.nl/classroom/lesson/otzi-the-icema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otzi-the-icema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OPPER AGE EUROPE  ·  ABOUT 33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Ötzi: a Copper Age traveler in the Alp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3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tzi-the-icema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91 two hikers found a man in the ice of the Alps. He had lain there for about 5,300 years. Students turn detective: what do Ötzi's body, clothes and tools tell us about life, and death, in Copper Age Europe?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find site of Ötzi and explain why the ice preserved hi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se Ötzi's equipment to describe life in Copper Age Europ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scientists worked out how he di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,3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otzi-the-icema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,3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igh in the Alp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300 BC and zoom in on the Ötztal Alps on the border of Austria and Italy. Ötzi died near a mountain pass here, more than 3,200 m high. Why would someone cross the Alps on foo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otzi-the-icem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tzi-the-icem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2026-10-31T00:58:58Z</dcterms:created>
  <dcterms:modified xsi:type="dcterms:W3CDTF">2026-10-31T00:58:58Z</dcterms:modified>
  <dc:title>Ötzi: a Copper Age traveler in the Alps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