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20,000 BC, the earliest year it shows. Look at Africa: our species lived here for well over 200,000 years before some groups left. Find the two ways out to Asia: the Sinai and the narrow mouth of the Red Sea.
https://chronoatlas.nl/?year=-20000&lat=5&lng=30&zoom=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7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e8fb44ae4877c9bbfcc413e26938ab61.jpeg"/>
  <Relationship Id="rId3" Type="http://schemas.openxmlformats.org/officeDocument/2006/relationships/hyperlink" Target="https://chronoatlas.nl/classroom/lesson/out-of-afric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out-of-afric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511c5c2ec996111d1fcbe0a2047c6ac2.jpeg"/>
  <Relationship Id="rId3" Type="http://schemas.openxmlformats.org/officeDocument/2006/relationships/hyperlink" Target="https://chronoatlas.nl/?year=-20000&amp;lat=5&amp;lng=30&amp;zoom=3" TargetMode="External"/>
  <Relationship Id="rId4" Type="http://schemas.openxmlformats.org/officeDocument/2006/relationships/hyperlink" Target="https://chronoatlas.nl/classroom/lesson/out-of-afric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out-of-afric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LD STONE AGE  ·  300,000-15,000 YEARS AG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Out of Africa: how humans spread across the worl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ut-of-afric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ur species began in Africa. Students follow small bands of hunter-gatherers along coasts and across seas to every inhabited continent, and use the Ice Age Seas layer to see the world they walked through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at modern humans first evolved in Africa and name one find that shows i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on the map the main routes people took to Asia, Australia, Europe and the America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lower Ice Age sea levels changed coastlines and opened land bridg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20,0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out-of-afric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20,0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ere it beg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20,000 BC, the earliest year it shows. Look at Africa: our species lived here for well over 200,000 years before some groups left. Find the two ways out to Asia: the Sinai and the narrow mouth of the Red Se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out-of-afr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ut-of-afr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2026-10-31T01:01:38Z</dcterms:created>
  <dcterms:modified xsi:type="dcterms:W3CDTF">2026-10-31T01:01:38Z</dcterms:modified>
  <dc:title>Out of Africa: how humans spread across the world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