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630. Find the Eastern Roman Empire and the Sasanian Empire. They have just ended a war of 26 years. Where do their lands touch Arabia?
https://chronoatlas.nl/?year=630&lat=30&lng=42&zoom=3.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92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33027a6aefa290886c4f9e6a183e86a1.jpeg"/>
  <Relationship Id="rId3" Type="http://schemas.openxmlformats.org/officeDocument/2006/relationships/hyperlink" Target="https://chronoatlas.nl/classroom/lesson/out-of-arabia-early-conquest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out-of-arabia-early-conquest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fd0a2661df0e732ce95a5cbb6aa90942.jpeg"/>
  <Relationship Id="rId3" Type="http://schemas.openxmlformats.org/officeDocument/2006/relationships/hyperlink" Target="https://chronoatlas.nl/?year=630&amp;lat=30&amp;lng=42&amp;zoom=3.6" TargetMode="External"/>
  <Relationship Id="rId4" Type="http://schemas.openxmlformats.org/officeDocument/2006/relationships/hyperlink" Target="https://chronoatlas.nl/classroom/lesson/out-of-arabia-early-conquest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out-of-arabia-early-conques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ASHIDUN CALIPHATE  ·  633-65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000" spc="0" u="none" cap="none">
                <a:solidFill>
                  <a:srgbClr val="F3EFE9">
                    <a:alpha val="100000"/>
                  </a:srgbClr>
                </a:solidFill>
                <a:latin typeface="Georgia"/>
              </a:rPr>
              <a:t><![CDATA[Out of Arabia: Yarmouk, Qadisiyya and the great conquest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66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out-of-arabia-early-conques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Within twenty years of the Prophet's death, Arab armies took Syria, Iraq, Egypt and Iran. Students compare the empires before and after, and weigh the reasons historians give for such fast conquest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Byzantine and Sasanian empires on the map in 63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main battles and conquests between 634 and 651.]]></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at least two explanations for the speed of the conquest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63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out-of-arabia-early-conquest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63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Before the storm]]></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630. Find the Eastern Roman Empire and the Sasanian Empire. They have just ended a war of 26 years. Where do their lands touch Arabi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out-of-arabia-early-conquest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out-of-arabia-early-conquest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2026-10-31T04:57:31Z</dcterms:created>
  <dcterms:modified xsi:type="dcterms:W3CDTF">2026-10-31T04:57:31Z</dcterms:modified>
  <dc:title>Out of Arabia: Yarmouk, Qadisiyya and the great conquests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