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50 and find Recife on the coast of Portuguese Brazil. Then move south-west to the Serra da Barriga hills, inland from the coast. Why would people escaping the sugar plantations head here?
https://chronoatlas.nl/?year=1650&lat=-8.8&lng=-35.6&zoom=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8ecfabc11758bb819f32e587c8b798e1.jpeg"/>
  <Relationship Id="rId3" Type="http://schemas.openxmlformats.org/officeDocument/2006/relationships/hyperlink" Target="https://chronoatlas.nl/classroom/lesson/palmares-quilombo-zumbi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palmares-quilombo-zumbi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5ee2d1f9989013ccba01f6fb7cdd2382.jpeg"/>
  <Relationship Id="rId3" Type="http://schemas.openxmlformats.org/officeDocument/2006/relationships/hyperlink" Target="https://chronoatlas.nl/?year=1650&amp;lat=-8.8&amp;lng=-35.6&amp;zoom=7" TargetMode="External"/>
  <Relationship Id="rId4" Type="http://schemas.openxmlformats.org/officeDocument/2006/relationships/hyperlink" Target="https://chronoatlas.nl/classroom/lesson/palmares-quilombo-zumbi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palmares-quilombo-zumbi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PORTUGUESE BRAZIL  ·  C. 1605-169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Palmares: a free kingdom in the hills of Brazi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59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almares-quilombo-zumb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r almost a century, people who escaped slavery built Palmares, a network of free villages in the hills of north-east Brazil. Students explore how it lived and defended itself, the choice between Ganga Zumba and Zumbi, and why 20 November is a national day in Brazi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a quilombo was and locate Palmares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Palmares survived for almost a century against Dutch and Portuguese attack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the choices of Ganga Zumba and Zumbi and explain how Zumbi is remembered toda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palmares-quilombo-zumbi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ills behind the coas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50 and find Recife on the coast of Portuguese Brazil. Then move south-west to the Serra da Barriga hills, inland from the coast. Why would people escaping the sugar plantations head h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palmares-quilombo-zumb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almares-quilombo-zumbi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2026-10-31T04:39:29Z</dcterms:created>
  <dcterms:modified xsi:type="dcterms:W3CDTF">2026-10-31T04:39:29Z</dcterms:modified>
  <dc:title>Palmares: a free kingdom in the hills of Brazil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